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embeddedFontLst>
    <p:embeddedFont>
      <p:font typeface="Plus Jakarta Sans" panose="020B060402020202020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95" dt="2026-10-05T18:55:15.533"/>
    <p1510:client id="{992CD687-226A-05C8-B777-8DBF0EEF2C02}" v="466" dt="2026-10-06T10:48:55.525"/>
    <p1510:client id="{BA07B200-8F6D-4075-8151-70A7A68F5F8B}" v="68" dt="2026-10-06T10:41:25.2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ha Hossam Zein" userId="S::noha.hossam@ismiletechnologies.com::66710e29-94a0-4385-a73e-25675f7c12bc" providerId="AD" clId="Web-{992CD687-226A-05C8-B777-8DBF0EEF2C02}"/>
    <pc:docChg chg="delSld modSld">
      <pc:chgData name="Noha Hossam Zein" userId="S::noha.hossam@ismiletechnologies.com::66710e29-94a0-4385-a73e-25675f7c12bc" providerId="AD" clId="Web-{992CD687-226A-05C8-B777-8DBF0EEF2C02}" dt="2026-10-06T10:48:55.525" v="378" actId="1076"/>
      <pc:docMkLst>
        <pc:docMk/>
      </pc:docMkLst>
      <pc:sldChg chg="addSp delSp modSp">
        <pc:chgData name="Noha Hossam Zein" userId="S::noha.hossam@ismiletechnologies.com::66710e29-94a0-4385-a73e-25675f7c12bc" providerId="AD" clId="Web-{992CD687-226A-05C8-B777-8DBF0EEF2C02}" dt="2026-10-06T10:48:21.149" v="375" actId="20577"/>
        <pc:sldMkLst>
          <pc:docMk/>
          <pc:sldMk cId="0" sldId="257"/>
        </pc:sldMkLst>
        <pc:spChg chg="add mod">
          <ac:chgData name="Noha Hossam Zein" userId="S::noha.hossam@ismiletechnologies.com::66710e29-94a0-4385-a73e-25675f7c12bc" providerId="AD" clId="Web-{992CD687-226A-05C8-B777-8DBF0EEF2C02}" dt="2026-10-06T10:38:02.384" v="339" actId="1076"/>
          <ac:spMkLst>
            <pc:docMk/>
            <pc:sldMk cId="0" sldId="257"/>
            <ac:spMk id="2" creationId="{D8A611EB-179A-C7C2-4FCF-494449459AF9}"/>
          </ac:spMkLst>
        </pc:spChg>
        <pc:spChg chg="add del mod">
          <ac:chgData name="Noha Hossam Zein" userId="S::noha.hossam@ismiletechnologies.com::66710e29-94a0-4385-a73e-25675f7c12bc" providerId="AD" clId="Web-{992CD687-226A-05C8-B777-8DBF0EEF2C02}" dt="2026-10-06T10:48:21.149" v="375" actId="20577"/>
          <ac:spMkLst>
            <pc:docMk/>
            <pc:sldMk cId="0" sldId="257"/>
            <ac:spMk id="11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46:18.146" v="344" actId="20577"/>
          <ac:spMkLst>
            <pc:docMk/>
            <pc:sldMk cId="0" sldId="257"/>
            <ac:spMk id="11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46:42.084" v="350" actId="20577"/>
          <ac:spMkLst>
            <pc:docMk/>
            <pc:sldMk cId="0" sldId="257"/>
            <ac:spMk id="11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47:03.913" v="355" actId="20577"/>
          <ac:spMkLst>
            <pc:docMk/>
            <pc:sldMk cId="0" sldId="257"/>
            <ac:spMk id="11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47:14.663" v="361" actId="20577"/>
          <ac:spMkLst>
            <pc:docMk/>
            <pc:sldMk cId="0" sldId="257"/>
            <ac:spMk id="11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48:03.321" v="366" actId="20577"/>
          <ac:spMkLst>
            <pc:docMk/>
            <pc:sldMk cId="0" sldId="257"/>
            <ac:spMk id="116" creationId="{00000000-0000-0000-0000-000000000000}"/>
          </ac:spMkLst>
        </pc:spChg>
      </pc:sldChg>
      <pc:sldChg chg="addSp delSp modSp">
        <pc:chgData name="Noha Hossam Zein" userId="S::noha.hossam@ismiletechnologies.com::66710e29-94a0-4385-a73e-25675f7c12bc" providerId="AD" clId="Web-{992CD687-226A-05C8-B777-8DBF0EEF2C02}" dt="2026-10-06T10:48:45.306" v="376" actId="1076"/>
        <pc:sldMkLst>
          <pc:docMk/>
          <pc:sldMk cId="0" sldId="258"/>
        </pc:sldMkLst>
        <pc:spChg chg="mod">
          <ac:chgData name="Noha Hossam Zein" userId="S::noha.hossam@ismiletechnologies.com::66710e29-94a0-4385-a73e-25675f7c12bc" providerId="AD" clId="Web-{992CD687-226A-05C8-B777-8DBF0EEF2C02}" dt="2026-10-06T10:48:45.306" v="376" actId="1076"/>
          <ac:spMkLst>
            <pc:docMk/>
            <pc:sldMk cId="0" sldId="258"/>
            <ac:spMk id="127" creationId="{00000000-0000-0000-0000-000000000000}"/>
          </ac:spMkLst>
        </pc:spChg>
        <pc:spChg chg="add del mod">
          <ac:chgData name="Noha Hossam Zein" userId="S::noha.hossam@ismiletechnologies.com::66710e29-94a0-4385-a73e-25675f7c12bc" providerId="AD" clId="Web-{992CD687-226A-05C8-B777-8DBF0EEF2C02}" dt="2026-10-06T10:35:13.052" v="285" actId="20577"/>
          <ac:spMkLst>
            <pc:docMk/>
            <pc:sldMk cId="0" sldId="258"/>
            <ac:spMk id="129" creationId="{00000000-0000-0000-0000-000000000000}"/>
          </ac:spMkLst>
        </pc:spChg>
      </pc:sldChg>
      <pc:sldChg chg="modSp">
        <pc:chgData name="Noha Hossam Zein" userId="S::noha.hossam@ismiletechnologies.com::66710e29-94a0-4385-a73e-25675f7c12bc" providerId="AD" clId="Web-{992CD687-226A-05C8-B777-8DBF0EEF2C02}" dt="2026-10-06T10:48:52.525" v="377" actId="1076"/>
        <pc:sldMkLst>
          <pc:docMk/>
          <pc:sldMk cId="0" sldId="259"/>
        </pc:sldMkLst>
        <pc:spChg chg="mod">
          <ac:chgData name="Noha Hossam Zein" userId="S::noha.hossam@ismiletechnologies.com::66710e29-94a0-4385-a73e-25675f7c12bc" providerId="AD" clId="Web-{992CD687-226A-05C8-B777-8DBF0EEF2C02}" dt="2026-10-06T10:48:52.525" v="377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20:28.218" v="24" actId="20577"/>
          <ac:spMkLst>
            <pc:docMk/>
            <pc:sldMk cId="0" sldId="259"/>
            <ac:spMk id="16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20:22.281" v="21" actId="20577"/>
          <ac:spMkLst>
            <pc:docMk/>
            <pc:sldMk cId="0" sldId="259"/>
            <ac:spMk id="16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19:23.529" v="12" actId="20577"/>
          <ac:spMkLst>
            <pc:docMk/>
            <pc:sldMk cId="0" sldId="259"/>
            <ac:spMk id="16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19:06.404" v="4" actId="20577"/>
          <ac:spMkLst>
            <pc:docMk/>
            <pc:sldMk cId="0" sldId="259"/>
            <ac:spMk id="168" creationId="{00000000-0000-0000-0000-000000000000}"/>
          </ac:spMkLst>
        </pc:spChg>
      </pc:sldChg>
      <pc:sldChg chg="modSp">
        <pc:chgData name="Noha Hossam Zein" userId="S::noha.hossam@ismiletechnologies.com::66710e29-94a0-4385-a73e-25675f7c12bc" providerId="AD" clId="Web-{992CD687-226A-05C8-B777-8DBF0EEF2C02}" dt="2026-10-06T10:48:55.525" v="378" actId="1076"/>
        <pc:sldMkLst>
          <pc:docMk/>
          <pc:sldMk cId="0" sldId="260"/>
        </pc:sldMkLst>
        <pc:spChg chg="mod">
          <ac:chgData name="Noha Hossam Zein" userId="S::noha.hossam@ismiletechnologies.com::66710e29-94a0-4385-a73e-25675f7c12bc" providerId="AD" clId="Web-{992CD687-226A-05C8-B777-8DBF0EEF2C02}" dt="2026-10-06T10:35:31.271" v="306" actId="1076"/>
          <ac:spMkLst>
            <pc:docMk/>
            <pc:sldMk cId="0" sldId="260"/>
            <ac:spMk id="17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5:31.334" v="307" actId="1076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5:31.381" v="308" actId="1076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5:31.428" v="309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5:31.474" v="310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48:55.525" v="378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5:31.521" v="311" actId="1076"/>
          <ac:spMkLst>
            <pc:docMk/>
            <pc:sldMk cId="0" sldId="260"/>
            <ac:spMk id="18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5:31.584" v="312" actId="1076"/>
          <ac:spMkLst>
            <pc:docMk/>
            <pc:sldMk cId="0" sldId="260"/>
            <ac:spMk id="18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5:31.631" v="313" actId="1076"/>
          <ac:spMkLst>
            <pc:docMk/>
            <pc:sldMk cId="0" sldId="260"/>
            <ac:spMk id="18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5:31.678" v="314" actId="1076"/>
          <ac:spMkLst>
            <pc:docMk/>
            <pc:sldMk cId="0" sldId="260"/>
            <ac:spMk id="18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5:31.724" v="315" actId="1076"/>
          <ac:spMkLst>
            <pc:docMk/>
            <pc:sldMk cId="0" sldId="260"/>
            <ac:spMk id="18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5:31.771" v="316" actId="1076"/>
          <ac:spMkLst>
            <pc:docMk/>
            <pc:sldMk cId="0" sldId="260"/>
            <ac:spMk id="18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5:31.834" v="317" actId="1076"/>
          <ac:spMkLst>
            <pc:docMk/>
            <pc:sldMk cId="0" sldId="260"/>
            <ac:spMk id="18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5:31.881" v="318" actId="1076"/>
          <ac:spMkLst>
            <pc:docMk/>
            <pc:sldMk cId="0" sldId="260"/>
            <ac:spMk id="18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5:32.193" v="319" actId="1076"/>
          <ac:spMkLst>
            <pc:docMk/>
            <pc:sldMk cId="0" sldId="260"/>
            <ac:spMk id="18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5:32.256" v="320" actId="1076"/>
          <ac:spMkLst>
            <pc:docMk/>
            <pc:sldMk cId="0" sldId="260"/>
            <ac:spMk id="18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5:32.662" v="321" actId="1076"/>
          <ac:spMkLst>
            <pc:docMk/>
            <pc:sldMk cId="0" sldId="260"/>
            <ac:spMk id="19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5:32.834" v="322" actId="1076"/>
          <ac:spMkLst>
            <pc:docMk/>
            <pc:sldMk cId="0" sldId="260"/>
            <ac:spMk id="19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5:32.896" v="323" actId="1076"/>
          <ac:spMkLst>
            <pc:docMk/>
            <pc:sldMk cId="0" sldId="260"/>
            <ac:spMk id="19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5:32.974" v="324" actId="1076"/>
          <ac:spMkLst>
            <pc:docMk/>
            <pc:sldMk cId="0" sldId="260"/>
            <ac:spMk id="19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5:33.037" v="325" actId="1076"/>
          <ac:spMkLst>
            <pc:docMk/>
            <pc:sldMk cId="0" sldId="260"/>
            <ac:spMk id="194" creationId="{00000000-0000-0000-0000-000000000000}"/>
          </ac:spMkLst>
        </pc:spChg>
      </pc:sldChg>
      <pc:sldChg chg="modSp">
        <pc:chgData name="Noha Hossam Zein" userId="S::noha.hossam@ismiletechnologies.com::66710e29-94a0-4385-a73e-25675f7c12bc" providerId="AD" clId="Web-{992CD687-226A-05C8-B777-8DBF0EEF2C02}" dt="2026-10-06T10:36:50.070" v="337" actId="1076"/>
        <pc:sldMkLst>
          <pc:docMk/>
          <pc:sldMk cId="0" sldId="261"/>
        </pc:sldMkLst>
        <pc:spChg chg="mod">
          <ac:chgData name="Noha Hossam Zein" userId="S::noha.hossam@ismiletechnologies.com::66710e29-94a0-4385-a73e-25675f7c12bc" providerId="AD" clId="Web-{992CD687-226A-05C8-B777-8DBF0EEF2C02}" dt="2026-10-06T10:36:20.163" v="333" actId="1076"/>
          <ac:spMkLst>
            <pc:docMk/>
            <pc:sldMk cId="0" sldId="261"/>
            <ac:spMk id="20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6:11.679" v="329" actId="1076"/>
          <ac:spMkLst>
            <pc:docMk/>
            <pc:sldMk cId="0" sldId="261"/>
            <ac:spMk id="20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6:06.882" v="328" actId="1076"/>
          <ac:spMkLst>
            <pc:docMk/>
            <pc:sldMk cId="0" sldId="261"/>
            <ac:spMk id="20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6:50.070" v="337" actId="1076"/>
          <ac:spMkLst>
            <pc:docMk/>
            <pc:sldMk cId="0" sldId="261"/>
            <ac:spMk id="21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6:38.617" v="336" actId="1076"/>
          <ac:spMkLst>
            <pc:docMk/>
            <pc:sldMk cId="0" sldId="261"/>
            <ac:spMk id="21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6:33.429" v="335" actId="1076"/>
          <ac:spMkLst>
            <pc:docMk/>
            <pc:sldMk cId="0" sldId="261"/>
            <ac:spMk id="21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6:27.976" v="334" actId="1076"/>
          <ac:spMkLst>
            <pc:docMk/>
            <pc:sldMk cId="0" sldId="261"/>
            <ac:spMk id="214" creationId="{00000000-0000-0000-0000-000000000000}"/>
          </ac:spMkLst>
        </pc:spChg>
      </pc:sldChg>
      <pc:sldChg chg="addSp delSp modSp">
        <pc:chgData name="Noha Hossam Zein" userId="S::noha.hossam@ismiletechnologies.com::66710e29-94a0-4385-a73e-25675f7c12bc" providerId="AD" clId="Web-{992CD687-226A-05C8-B777-8DBF0EEF2C02}" dt="2026-10-06T10:26:25.586" v="87" actId="1076"/>
        <pc:sldMkLst>
          <pc:docMk/>
          <pc:sldMk cId="0" sldId="262"/>
        </pc:sldMkLst>
        <pc:spChg chg="add mod">
          <ac:chgData name="Noha Hossam Zein" userId="S::noha.hossam@ismiletechnologies.com::66710e29-94a0-4385-a73e-25675f7c12bc" providerId="AD" clId="Web-{992CD687-226A-05C8-B777-8DBF0EEF2C02}" dt="2026-10-06T10:22:22.424" v="44" actId="1076"/>
          <ac:spMkLst>
            <pc:docMk/>
            <pc:sldMk cId="0" sldId="262"/>
            <ac:spMk id="2" creationId="{C341D6FA-13E9-3422-FADB-7A1DD677A193}"/>
          </ac:spMkLst>
        </pc:spChg>
        <pc:spChg chg="add mod">
          <ac:chgData name="Noha Hossam Zein" userId="S::noha.hossam@ismiletechnologies.com::66710e29-94a0-4385-a73e-25675f7c12bc" providerId="AD" clId="Web-{992CD687-226A-05C8-B777-8DBF0EEF2C02}" dt="2026-10-06T10:25:17.099" v="67"/>
          <ac:spMkLst>
            <pc:docMk/>
            <pc:sldMk cId="0" sldId="262"/>
            <ac:spMk id="3" creationId="{38ED6CF7-D005-9CA9-D754-28257D4B6915}"/>
          </ac:spMkLst>
        </pc:spChg>
        <pc:spChg chg="add mod">
          <ac:chgData name="Noha Hossam Zein" userId="S::noha.hossam@ismiletechnologies.com::66710e29-94a0-4385-a73e-25675f7c12bc" providerId="AD" clId="Web-{992CD687-226A-05C8-B777-8DBF0EEF2C02}" dt="2026-10-06T10:26:25.586" v="87" actId="1076"/>
          <ac:spMkLst>
            <pc:docMk/>
            <pc:sldMk cId="0" sldId="262"/>
            <ac:spMk id="4" creationId="{5F8D903B-AA67-6898-9EB1-1CAFED52A83C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24:55.505" v="59" actId="20577"/>
          <ac:spMkLst>
            <pc:docMk/>
            <pc:sldMk cId="0" sldId="262"/>
            <ac:spMk id="22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22:12.611" v="42" actId="20577"/>
          <ac:spMkLst>
            <pc:docMk/>
            <pc:sldMk cId="0" sldId="262"/>
            <ac:spMk id="22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24:33.865" v="57" actId="20577"/>
          <ac:spMkLst>
            <pc:docMk/>
            <pc:sldMk cId="0" sldId="262"/>
            <ac:spMk id="22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25:47.773" v="77" actId="20577"/>
          <ac:spMkLst>
            <pc:docMk/>
            <pc:sldMk cId="0" sldId="262"/>
            <ac:spMk id="229" creationId="{00000000-0000-0000-0000-000000000000}"/>
          </ac:spMkLst>
        </pc:spChg>
        <pc:spChg chg="del mod">
          <ac:chgData name="Noha Hossam Zein" userId="S::noha.hossam@ismiletechnologies.com::66710e29-94a0-4385-a73e-25675f7c12bc" providerId="AD" clId="Web-{992CD687-226A-05C8-B777-8DBF0EEF2C02}" dt="2026-10-06T10:22:09.174" v="41"/>
          <ac:spMkLst>
            <pc:docMk/>
            <pc:sldMk cId="0" sldId="262"/>
            <ac:spMk id="23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22:18.158" v="43" actId="1076"/>
          <ac:spMkLst>
            <pc:docMk/>
            <pc:sldMk cId="0" sldId="262"/>
            <ac:spMk id="231" creationId="{00000000-0000-0000-0000-000000000000}"/>
          </ac:spMkLst>
        </pc:spChg>
        <pc:spChg chg="del">
          <ac:chgData name="Noha Hossam Zein" userId="S::noha.hossam@ismiletechnologies.com::66710e29-94a0-4385-a73e-25675f7c12bc" providerId="AD" clId="Web-{992CD687-226A-05C8-B777-8DBF0EEF2C02}" dt="2026-10-06T10:23:38.473" v="55"/>
          <ac:spMkLst>
            <pc:docMk/>
            <pc:sldMk cId="0" sldId="262"/>
            <ac:spMk id="23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23:43.129" v="56" actId="1076"/>
          <ac:spMkLst>
            <pc:docMk/>
            <pc:sldMk cId="0" sldId="262"/>
            <ac:spMk id="233" creationId="{00000000-0000-0000-0000-000000000000}"/>
          </ac:spMkLst>
        </pc:spChg>
        <pc:spChg chg="del">
          <ac:chgData name="Noha Hossam Zein" userId="S::noha.hossam@ismiletechnologies.com::66710e29-94a0-4385-a73e-25675f7c12bc" providerId="AD" clId="Web-{992CD687-226A-05C8-B777-8DBF0EEF2C02}" dt="2026-10-06T10:25:50.757" v="78"/>
          <ac:spMkLst>
            <pc:docMk/>
            <pc:sldMk cId="0" sldId="262"/>
            <ac:spMk id="23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25:55.304" v="79" actId="1076"/>
          <ac:spMkLst>
            <pc:docMk/>
            <pc:sldMk cId="0" sldId="262"/>
            <ac:spMk id="235" creationId="{00000000-0000-0000-0000-000000000000}"/>
          </ac:spMkLst>
        </pc:spChg>
      </pc:sldChg>
      <pc:sldChg chg="addSp delSp modSp">
        <pc:chgData name="Noha Hossam Zein" userId="S::noha.hossam@ismiletechnologies.com::66710e29-94a0-4385-a73e-25675f7c12bc" providerId="AD" clId="Web-{992CD687-226A-05C8-B777-8DBF0EEF2C02}" dt="2026-10-06T10:32:53.674" v="232"/>
        <pc:sldMkLst>
          <pc:docMk/>
          <pc:sldMk cId="0" sldId="264"/>
        </pc:sldMkLst>
        <pc:spChg chg="add del mod">
          <ac:chgData name="Noha Hossam Zein" userId="S::noha.hossam@ismiletechnologies.com::66710e29-94a0-4385-a73e-25675f7c12bc" providerId="AD" clId="Web-{992CD687-226A-05C8-B777-8DBF0EEF2C02}" dt="2026-10-06T10:31:46.094" v="125"/>
          <ac:spMkLst>
            <pc:docMk/>
            <pc:sldMk cId="0" sldId="264"/>
            <ac:spMk id="2" creationId="{18C755BC-555D-B19C-71B7-81C52E5246E8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52.939" v="221"/>
          <ac:spMkLst>
            <pc:docMk/>
            <pc:sldMk cId="0" sldId="264"/>
            <ac:spMk id="28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11.610" v="171"/>
          <ac:spMkLst>
            <pc:docMk/>
            <pc:sldMk cId="0" sldId="264"/>
            <ac:spMk id="28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11.610" v="172"/>
          <ac:spMkLst>
            <pc:docMk/>
            <pc:sldMk cId="0" sldId="264"/>
            <ac:spMk id="28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11.610" v="173"/>
          <ac:spMkLst>
            <pc:docMk/>
            <pc:sldMk cId="0" sldId="264"/>
            <ac:spMk id="28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11.626" v="174"/>
          <ac:spMkLst>
            <pc:docMk/>
            <pc:sldMk cId="0" sldId="264"/>
            <ac:spMk id="28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25.267" v="187" actId="1076"/>
          <ac:spMkLst>
            <pc:docMk/>
            <pc:sldMk cId="0" sldId="264"/>
            <ac:spMk id="29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25.470" v="188" actId="1076"/>
          <ac:spMkLst>
            <pc:docMk/>
            <pc:sldMk cId="0" sldId="264"/>
            <ac:spMk id="29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25.579" v="189" actId="1076"/>
          <ac:spMkLst>
            <pc:docMk/>
            <pc:sldMk cId="0" sldId="264"/>
            <ac:spMk id="29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25.673" v="190" actId="1076"/>
          <ac:spMkLst>
            <pc:docMk/>
            <pc:sldMk cId="0" sldId="264"/>
            <ac:spMk id="29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52.955" v="222"/>
          <ac:spMkLst>
            <pc:docMk/>
            <pc:sldMk cId="0" sldId="264"/>
            <ac:spMk id="31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52.955" v="223"/>
          <ac:spMkLst>
            <pc:docMk/>
            <pc:sldMk cId="0" sldId="264"/>
            <ac:spMk id="31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11.626" v="179"/>
          <ac:spMkLst>
            <pc:docMk/>
            <pc:sldMk cId="0" sldId="264"/>
            <ac:spMk id="31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11.626" v="180"/>
          <ac:spMkLst>
            <pc:docMk/>
            <pc:sldMk cId="0" sldId="264"/>
            <ac:spMk id="31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11.626" v="181"/>
          <ac:spMkLst>
            <pc:docMk/>
            <pc:sldMk cId="0" sldId="264"/>
            <ac:spMk id="31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11.641" v="182"/>
          <ac:spMkLst>
            <pc:docMk/>
            <pc:sldMk cId="0" sldId="264"/>
            <ac:spMk id="31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26.173" v="195" actId="1076"/>
          <ac:spMkLst>
            <pc:docMk/>
            <pc:sldMk cId="0" sldId="264"/>
            <ac:spMk id="32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26.251" v="196" actId="1076"/>
          <ac:spMkLst>
            <pc:docMk/>
            <pc:sldMk cId="0" sldId="264"/>
            <ac:spMk id="32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26.345" v="197" actId="1076"/>
          <ac:spMkLst>
            <pc:docMk/>
            <pc:sldMk cId="0" sldId="264"/>
            <ac:spMk id="32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26.423" v="198" actId="1076"/>
          <ac:spMkLst>
            <pc:docMk/>
            <pc:sldMk cId="0" sldId="264"/>
            <ac:spMk id="32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52.955" v="224"/>
          <ac:spMkLst>
            <pc:docMk/>
            <pc:sldMk cId="0" sldId="264"/>
            <ac:spMk id="32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52.955" v="225"/>
          <ac:spMkLst>
            <pc:docMk/>
            <pc:sldMk cId="0" sldId="264"/>
            <ac:spMk id="32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52.971" v="226"/>
          <ac:spMkLst>
            <pc:docMk/>
            <pc:sldMk cId="0" sldId="264"/>
            <ac:spMk id="32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52.971" v="227"/>
          <ac:spMkLst>
            <pc:docMk/>
            <pc:sldMk cId="0" sldId="264"/>
            <ac:spMk id="32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52.971" v="228"/>
          <ac:spMkLst>
            <pc:docMk/>
            <pc:sldMk cId="0" sldId="264"/>
            <ac:spMk id="32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52.971" v="229"/>
          <ac:spMkLst>
            <pc:docMk/>
            <pc:sldMk cId="0" sldId="264"/>
            <ac:spMk id="32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52.971" v="230"/>
          <ac:spMkLst>
            <pc:docMk/>
            <pc:sldMk cId="0" sldId="264"/>
            <ac:spMk id="33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52.986" v="231"/>
          <ac:spMkLst>
            <pc:docMk/>
            <pc:sldMk cId="0" sldId="264"/>
            <ac:spMk id="33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92CD687-226A-05C8-B777-8DBF0EEF2C02}" dt="2026-10-06T10:32:53.674" v="232"/>
          <ac:spMkLst>
            <pc:docMk/>
            <pc:sldMk cId="0" sldId="264"/>
            <ac:spMk id="332" creationId="{00000000-0000-0000-0000-000000000000}"/>
          </ac:spMkLst>
        </pc:spChg>
        <pc:picChg chg="mod">
          <ac:chgData name="Noha Hossam Zein" userId="S::noha.hossam@ismiletechnologies.com::66710e29-94a0-4385-a73e-25675f7c12bc" providerId="AD" clId="Web-{992CD687-226A-05C8-B777-8DBF0EEF2C02}" dt="2026-10-06T10:32:09.110" v="155" actId="14100"/>
          <ac:picMkLst>
            <pc:docMk/>
            <pc:sldMk cId="0" sldId="264"/>
            <ac:picMk id="294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92CD687-226A-05C8-B777-8DBF0EEF2C02}" dt="2026-10-06T10:32:09.204" v="156" actId="14100"/>
          <ac:picMkLst>
            <pc:docMk/>
            <pc:sldMk cId="0" sldId="264"/>
            <ac:picMk id="295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92CD687-226A-05C8-B777-8DBF0EEF2C02}" dt="2026-10-06T10:32:09.345" v="157" actId="14100"/>
          <ac:picMkLst>
            <pc:docMk/>
            <pc:sldMk cId="0" sldId="264"/>
            <ac:picMk id="296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92CD687-226A-05C8-B777-8DBF0EEF2C02}" dt="2026-10-06T10:32:09.470" v="158" actId="14100"/>
          <ac:picMkLst>
            <pc:docMk/>
            <pc:sldMk cId="0" sldId="264"/>
            <ac:picMk id="297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92CD687-226A-05C8-B777-8DBF0EEF2C02}" dt="2026-10-06T10:32:25.798" v="191" actId="1076"/>
          <ac:picMkLst>
            <pc:docMk/>
            <pc:sldMk cId="0" sldId="264"/>
            <ac:picMk id="298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92CD687-226A-05C8-B777-8DBF0EEF2C02}" dt="2026-10-06T10:32:25.892" v="192" actId="1076"/>
          <ac:picMkLst>
            <pc:docMk/>
            <pc:sldMk cId="0" sldId="264"/>
            <ac:picMk id="299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92CD687-226A-05C8-B777-8DBF0EEF2C02}" dt="2026-10-06T10:32:25.970" v="193" actId="1076"/>
          <ac:picMkLst>
            <pc:docMk/>
            <pc:sldMk cId="0" sldId="264"/>
            <ac:picMk id="300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92CD687-226A-05C8-B777-8DBF0EEF2C02}" dt="2026-10-06T10:32:26.079" v="194" actId="1076"/>
          <ac:picMkLst>
            <pc:docMk/>
            <pc:sldMk cId="0" sldId="264"/>
            <ac:picMk id="301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92CD687-226A-05C8-B777-8DBF0EEF2C02}" dt="2026-10-06T10:32:37.517" v="201" actId="1076"/>
          <ac:picMkLst>
            <pc:docMk/>
            <pc:sldMk cId="0" sldId="264"/>
            <ac:picMk id="302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92CD687-226A-05C8-B777-8DBF0EEF2C02}" dt="2026-10-06T10:32:37.580" v="202" actId="1076"/>
          <ac:picMkLst>
            <pc:docMk/>
            <pc:sldMk cId="0" sldId="264"/>
            <ac:picMk id="303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92CD687-226A-05C8-B777-8DBF0EEF2C02}" dt="2026-10-06T10:32:37.626" v="203" actId="1076"/>
          <ac:picMkLst>
            <pc:docMk/>
            <pc:sldMk cId="0" sldId="264"/>
            <ac:picMk id="304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92CD687-226A-05C8-B777-8DBF0EEF2C02}" dt="2026-10-06T10:32:37.689" v="204" actId="1076"/>
          <ac:picMkLst>
            <pc:docMk/>
            <pc:sldMk cId="0" sldId="264"/>
            <ac:picMk id="305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92CD687-226A-05C8-B777-8DBF0EEF2C02}" dt="2026-10-06T10:32:37.751" v="205" actId="1076"/>
          <ac:picMkLst>
            <pc:docMk/>
            <pc:sldMk cId="0" sldId="264"/>
            <ac:picMk id="306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92CD687-226A-05C8-B777-8DBF0EEF2C02}" dt="2026-10-06T10:32:37.798" v="206" actId="1076"/>
          <ac:picMkLst>
            <pc:docMk/>
            <pc:sldMk cId="0" sldId="264"/>
            <ac:picMk id="307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92CD687-226A-05C8-B777-8DBF0EEF2C02}" dt="2026-10-06T10:32:37.845" v="207" actId="1076"/>
          <ac:picMkLst>
            <pc:docMk/>
            <pc:sldMk cId="0" sldId="264"/>
            <ac:picMk id="308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92CD687-226A-05C8-B777-8DBF0EEF2C02}" dt="2026-10-06T10:32:37.908" v="208" actId="1076"/>
          <ac:picMkLst>
            <pc:docMk/>
            <pc:sldMk cId="0" sldId="264"/>
            <ac:picMk id="309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92CD687-226A-05C8-B777-8DBF0EEF2C02}" dt="2026-10-06T10:32:37.970" v="209" actId="1076"/>
          <ac:picMkLst>
            <pc:docMk/>
            <pc:sldMk cId="0" sldId="264"/>
            <ac:picMk id="310" creationId="{00000000-0000-0000-0000-000000000000}"/>
          </ac:picMkLst>
        </pc:picChg>
      </pc:sldChg>
      <pc:sldChg chg="addSp delSp modSp">
        <pc:chgData name="Noha Hossam Zein" userId="S::noha.hossam@ismiletechnologies.com::66710e29-94a0-4385-a73e-25675f7c12bc" providerId="AD" clId="Web-{992CD687-226A-05C8-B777-8DBF0EEF2C02}" dt="2026-10-06T10:34:55.864" v="280" actId="20577"/>
        <pc:sldMkLst>
          <pc:docMk/>
          <pc:sldMk cId="0" sldId="265"/>
        </pc:sldMkLst>
        <pc:spChg chg="mod">
          <ac:chgData name="Noha Hossam Zein" userId="S::noha.hossam@ismiletechnologies.com::66710e29-94a0-4385-a73e-25675f7c12bc" providerId="AD" clId="Web-{992CD687-226A-05C8-B777-8DBF0EEF2C02}" dt="2026-10-06T10:33:12.580" v="236" actId="20577"/>
          <ac:spMkLst>
            <pc:docMk/>
            <pc:sldMk cId="0" sldId="265"/>
            <ac:spMk id="342" creationId="{00000000-0000-0000-0000-000000000000}"/>
          </ac:spMkLst>
        </pc:spChg>
        <pc:spChg chg="add del mod">
          <ac:chgData name="Noha Hossam Zein" userId="S::noha.hossam@ismiletechnologies.com::66710e29-94a0-4385-a73e-25675f7c12bc" providerId="AD" clId="Web-{992CD687-226A-05C8-B777-8DBF0EEF2C02}" dt="2026-10-06T10:34:55.864" v="280" actId="20577"/>
          <ac:spMkLst>
            <pc:docMk/>
            <pc:sldMk cId="0" sldId="265"/>
            <ac:spMk id="343" creationId="{00000000-0000-0000-0000-000000000000}"/>
          </ac:spMkLst>
        </pc:spChg>
      </pc:sldChg>
      <pc:sldChg chg="del">
        <pc:chgData name="Noha Hossam Zein" userId="S::noha.hossam@ismiletechnologies.com::66710e29-94a0-4385-a73e-25675f7c12bc" providerId="AD" clId="Web-{992CD687-226A-05C8-B777-8DBF0EEF2C02}" dt="2026-10-06T10:33:04.049" v="233"/>
        <pc:sldMkLst>
          <pc:docMk/>
          <pc:sldMk cId="0" sldId="266"/>
        </pc:sldMkLst>
      </pc:sldChg>
    </pc:docChg>
  </pc:docChgLst>
  <pc:docChgLst>
    <pc:chgData name="Noha Hossam Zein" userId="S::noha.hossam@ismiletechnologies.com::66710e29-94a0-4385-a73e-25675f7c12bc" providerId="AD" clId="Web-{BA07B200-8F6D-4075-8151-70A7A68F5F8B}"/>
    <pc:docChg chg="modSld">
      <pc:chgData name="Noha Hossam Zein" userId="S::noha.hossam@ismiletechnologies.com::66710e29-94a0-4385-a73e-25675f7c12bc" providerId="AD" clId="Web-{BA07B200-8F6D-4075-8151-70A7A68F5F8B}" dt="2026-10-06T10:41:23.044" v="47" actId="20577"/>
      <pc:docMkLst>
        <pc:docMk/>
      </pc:docMkLst>
      <pc:sldChg chg="addSp modSp">
        <pc:chgData name="Noha Hossam Zein" userId="S::noha.hossam@ismiletechnologies.com::66710e29-94a0-4385-a73e-25675f7c12bc" providerId="AD" clId="Web-{BA07B200-8F6D-4075-8151-70A7A68F5F8B}" dt="2026-10-06T10:41:23.044" v="47" actId="20577"/>
        <pc:sldMkLst>
          <pc:docMk/>
          <pc:sldMk cId="0" sldId="256"/>
        </pc:sldMkLst>
        <pc:spChg chg="mod">
          <ac:chgData name="Noha Hossam Zein" userId="S::noha.hossam@ismiletechnologies.com::66710e29-94a0-4385-a73e-25675f7c12bc" providerId="AD" clId="Web-{BA07B200-8F6D-4075-8151-70A7A68F5F8B}" dt="2026-10-06T10:40:45.840" v="24" actId="1076"/>
          <ac:spMkLst>
            <pc:docMk/>
            <pc:sldMk cId="0" sldId="256"/>
            <ac:spMk id="8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BA07B200-8F6D-4075-8151-70A7A68F5F8B}" dt="2026-10-06T10:40:45.855" v="25" actId="1076"/>
          <ac:spMkLst>
            <pc:docMk/>
            <pc:sldMk cId="0" sldId="256"/>
            <ac:spMk id="8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BA07B200-8F6D-4075-8151-70A7A68F5F8B}" dt="2026-10-06T10:40:26.886" v="18"/>
          <ac:spMkLst>
            <pc:docMk/>
            <pc:sldMk cId="0" sldId="256"/>
            <ac:spMk id="8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BA07B200-8F6D-4075-8151-70A7A68F5F8B}" dt="2026-10-06T10:40:34.839" v="20" actId="1076"/>
          <ac:spMkLst>
            <pc:docMk/>
            <pc:sldMk cId="0" sldId="256"/>
            <ac:spMk id="9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BA07B200-8F6D-4075-8151-70A7A68F5F8B}" dt="2026-10-06T10:41:23.044" v="47" actId="20577"/>
          <ac:spMkLst>
            <pc:docMk/>
            <pc:sldMk cId="0" sldId="256"/>
            <ac:spMk id="9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BA07B200-8F6D-4075-8151-70A7A68F5F8B}" dt="2026-10-06T10:40:50.996" v="30"/>
          <ac:spMkLst>
            <pc:docMk/>
            <pc:sldMk cId="0" sldId="256"/>
            <ac:spMk id="9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BA07B200-8F6D-4075-8151-70A7A68F5F8B}" dt="2026-10-06T10:41:02.512" v="36" actId="20577"/>
          <ac:spMkLst>
            <pc:docMk/>
            <pc:sldMk cId="0" sldId="256"/>
            <ac:spMk id="9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BA07B200-8F6D-4075-8151-70A7A68F5F8B}" dt="2026-10-06T10:40:51.074" v="32"/>
          <ac:spMkLst>
            <pc:docMk/>
            <pc:sldMk cId="0" sldId="256"/>
            <ac:spMk id="9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BA07B200-8F6D-4075-8151-70A7A68F5F8B}" dt="2026-10-06T10:40:51.105" v="33"/>
          <ac:spMkLst>
            <pc:docMk/>
            <pc:sldMk cId="0" sldId="256"/>
            <ac:spMk id="95" creationId="{00000000-0000-0000-0000-000000000000}"/>
          </ac:spMkLst>
        </pc:spChg>
        <pc:picChg chg="add">
          <ac:chgData name="Noha Hossam Zein" userId="S::noha.hossam@ismiletechnologies.com::66710e29-94a0-4385-a73e-25675f7c12bc" providerId="AD" clId="Web-{BA07B200-8F6D-4075-8151-70A7A68F5F8B}" dt="2026-10-06T10:40:14.292" v="16"/>
          <ac:picMkLst>
            <pc:docMk/>
            <pc:sldMk cId="0" sldId="256"/>
            <ac:picMk id="3" creationId="{4380F518-7913-BA5C-09B3-F183BBBB3F01}"/>
          </ac:picMkLst>
        </pc:picChg>
        <pc:picChg chg="mod">
          <ac:chgData name="Noha Hossam Zein" userId="S::noha.hossam@ismiletechnologies.com::66710e29-94a0-4385-a73e-25675f7c12bc" providerId="AD" clId="Web-{BA07B200-8F6D-4075-8151-70A7A68F5F8B}" dt="2026-10-06T10:40:59.543" v="34" actId="1076"/>
          <ac:picMkLst>
            <pc:docMk/>
            <pc:sldMk cId="0" sldId="256"/>
            <ac:picMk id="84" creationId="{00000000-0000-0000-0000-000000000000}"/>
          </ac:picMkLst>
        </pc:picChg>
      </pc:sldChg>
      <pc:sldChg chg="addSp delSp modSp">
        <pc:chgData name="Noha Hossam Zein" userId="S::noha.hossam@ismiletechnologies.com::66710e29-94a0-4385-a73e-25675f7c12bc" providerId="AD" clId="Web-{BA07B200-8F6D-4075-8151-70A7A68F5F8B}" dt="2026-10-06T10:39:24.932" v="7" actId="1076"/>
        <pc:sldMkLst>
          <pc:docMk/>
          <pc:sldMk cId="0" sldId="257"/>
        </pc:sldMkLst>
        <pc:spChg chg="del mod">
          <ac:chgData name="Noha Hossam Zein" userId="S::noha.hossam@ismiletechnologies.com::66710e29-94a0-4385-a73e-25675f7c12bc" providerId="AD" clId="Web-{BA07B200-8F6D-4075-8151-70A7A68F5F8B}" dt="2026-10-06T10:39:00.103" v="3"/>
          <ac:spMkLst>
            <pc:docMk/>
            <pc:sldMk cId="0" sldId="257"/>
            <ac:spMk id="2" creationId="{D8A611EB-179A-C7C2-4FCF-494449459AF9}"/>
          </ac:spMkLst>
        </pc:spChg>
        <pc:picChg chg="add mod">
          <ac:chgData name="Noha Hossam Zein" userId="S::noha.hossam@ismiletechnologies.com::66710e29-94a0-4385-a73e-25675f7c12bc" providerId="AD" clId="Web-{BA07B200-8F6D-4075-8151-70A7A68F5F8B}" dt="2026-10-06T10:39:24.932" v="7" actId="1076"/>
          <ac:picMkLst>
            <pc:docMk/>
            <pc:sldMk cId="0" sldId="257"/>
            <ac:picMk id="3" creationId="{926AABD8-8D92-CD69-A4AE-A799DBDFA903}"/>
          </ac:picMkLst>
        </pc:picChg>
      </pc:sldChg>
      <pc:sldChg chg="addSp">
        <pc:chgData name="Noha Hossam Zein" userId="S::noha.hossam@ismiletechnologies.com::66710e29-94a0-4385-a73e-25675f7c12bc" providerId="AD" clId="Web-{BA07B200-8F6D-4075-8151-70A7A68F5F8B}" dt="2026-10-06T10:39:35.901" v="8"/>
        <pc:sldMkLst>
          <pc:docMk/>
          <pc:sldMk cId="0" sldId="258"/>
        </pc:sldMkLst>
        <pc:picChg chg="add">
          <ac:chgData name="Noha Hossam Zein" userId="S::noha.hossam@ismiletechnologies.com::66710e29-94a0-4385-a73e-25675f7c12bc" providerId="AD" clId="Web-{BA07B200-8F6D-4075-8151-70A7A68F5F8B}" dt="2026-10-06T10:39:35.901" v="8"/>
          <ac:picMkLst>
            <pc:docMk/>
            <pc:sldMk cId="0" sldId="258"/>
            <ac:picMk id="3" creationId="{9E90670D-19CD-1FD4-F333-F1B3D33DABC0}"/>
          </ac:picMkLst>
        </pc:picChg>
      </pc:sldChg>
      <pc:sldChg chg="addSp">
        <pc:chgData name="Noha Hossam Zein" userId="S::noha.hossam@ismiletechnologies.com::66710e29-94a0-4385-a73e-25675f7c12bc" providerId="AD" clId="Web-{BA07B200-8F6D-4075-8151-70A7A68F5F8B}" dt="2026-10-06T10:39:53.104" v="9"/>
        <pc:sldMkLst>
          <pc:docMk/>
          <pc:sldMk cId="0" sldId="259"/>
        </pc:sldMkLst>
        <pc:picChg chg="add">
          <ac:chgData name="Noha Hossam Zein" userId="S::noha.hossam@ismiletechnologies.com::66710e29-94a0-4385-a73e-25675f7c12bc" providerId="AD" clId="Web-{BA07B200-8F6D-4075-8151-70A7A68F5F8B}" dt="2026-10-06T10:39:53.104" v="9"/>
          <ac:picMkLst>
            <pc:docMk/>
            <pc:sldMk cId="0" sldId="259"/>
            <ac:picMk id="3" creationId="{D88629A6-8689-BF28-2A7B-01C566A210B3}"/>
          </ac:picMkLst>
        </pc:picChg>
      </pc:sldChg>
      <pc:sldChg chg="addSp">
        <pc:chgData name="Noha Hossam Zein" userId="S::noha.hossam@ismiletechnologies.com::66710e29-94a0-4385-a73e-25675f7c12bc" providerId="AD" clId="Web-{BA07B200-8F6D-4075-8151-70A7A68F5F8B}" dt="2026-10-06T10:39:55.604" v="10"/>
        <pc:sldMkLst>
          <pc:docMk/>
          <pc:sldMk cId="0" sldId="260"/>
        </pc:sldMkLst>
        <pc:picChg chg="add">
          <ac:chgData name="Noha Hossam Zein" userId="S::noha.hossam@ismiletechnologies.com::66710e29-94a0-4385-a73e-25675f7c12bc" providerId="AD" clId="Web-{BA07B200-8F6D-4075-8151-70A7A68F5F8B}" dt="2026-10-06T10:39:55.604" v="10"/>
          <ac:picMkLst>
            <pc:docMk/>
            <pc:sldMk cId="0" sldId="260"/>
            <ac:picMk id="3" creationId="{5D2CBCE8-1374-3F43-7BEC-34445D11DFE4}"/>
          </ac:picMkLst>
        </pc:picChg>
      </pc:sldChg>
      <pc:sldChg chg="addSp">
        <pc:chgData name="Noha Hossam Zein" userId="S::noha.hossam@ismiletechnologies.com::66710e29-94a0-4385-a73e-25675f7c12bc" providerId="AD" clId="Web-{BA07B200-8F6D-4075-8151-70A7A68F5F8B}" dt="2026-10-06T10:39:57.667" v="11"/>
        <pc:sldMkLst>
          <pc:docMk/>
          <pc:sldMk cId="0" sldId="261"/>
        </pc:sldMkLst>
        <pc:picChg chg="add">
          <ac:chgData name="Noha Hossam Zein" userId="S::noha.hossam@ismiletechnologies.com::66710e29-94a0-4385-a73e-25675f7c12bc" providerId="AD" clId="Web-{BA07B200-8F6D-4075-8151-70A7A68F5F8B}" dt="2026-10-06T10:39:57.667" v="11"/>
          <ac:picMkLst>
            <pc:docMk/>
            <pc:sldMk cId="0" sldId="261"/>
            <ac:picMk id="3" creationId="{8E0A63EA-701F-B7BD-8988-CA2AD9CB3284}"/>
          </ac:picMkLst>
        </pc:picChg>
      </pc:sldChg>
      <pc:sldChg chg="addSp">
        <pc:chgData name="Noha Hossam Zein" userId="S::noha.hossam@ismiletechnologies.com::66710e29-94a0-4385-a73e-25675f7c12bc" providerId="AD" clId="Web-{BA07B200-8F6D-4075-8151-70A7A68F5F8B}" dt="2026-10-06T10:39:59.526" v="12"/>
        <pc:sldMkLst>
          <pc:docMk/>
          <pc:sldMk cId="0" sldId="262"/>
        </pc:sldMkLst>
        <pc:picChg chg="add">
          <ac:chgData name="Noha Hossam Zein" userId="S::noha.hossam@ismiletechnologies.com::66710e29-94a0-4385-a73e-25675f7c12bc" providerId="AD" clId="Web-{BA07B200-8F6D-4075-8151-70A7A68F5F8B}" dt="2026-10-06T10:39:59.526" v="12"/>
          <ac:picMkLst>
            <pc:docMk/>
            <pc:sldMk cId="0" sldId="262"/>
            <ac:picMk id="6" creationId="{D015E1B7-76F8-8161-E254-A0E8BAF6EFAA}"/>
          </ac:picMkLst>
        </pc:picChg>
      </pc:sldChg>
      <pc:sldChg chg="addSp">
        <pc:chgData name="Noha Hossam Zein" userId="S::noha.hossam@ismiletechnologies.com::66710e29-94a0-4385-a73e-25675f7c12bc" providerId="AD" clId="Web-{BA07B200-8F6D-4075-8151-70A7A68F5F8B}" dt="2026-10-06T10:40:02.167" v="13"/>
        <pc:sldMkLst>
          <pc:docMk/>
          <pc:sldMk cId="0" sldId="263"/>
        </pc:sldMkLst>
        <pc:picChg chg="add">
          <ac:chgData name="Noha Hossam Zein" userId="S::noha.hossam@ismiletechnologies.com::66710e29-94a0-4385-a73e-25675f7c12bc" providerId="AD" clId="Web-{BA07B200-8F6D-4075-8151-70A7A68F5F8B}" dt="2026-10-06T10:40:02.167" v="13"/>
          <ac:picMkLst>
            <pc:docMk/>
            <pc:sldMk cId="0" sldId="263"/>
            <ac:picMk id="3" creationId="{54EB633A-71C6-7DE6-F200-583559B27112}"/>
          </ac:picMkLst>
        </pc:picChg>
      </pc:sldChg>
      <pc:sldChg chg="addSp">
        <pc:chgData name="Noha Hossam Zein" userId="S::noha.hossam@ismiletechnologies.com::66710e29-94a0-4385-a73e-25675f7c12bc" providerId="AD" clId="Web-{BA07B200-8F6D-4075-8151-70A7A68F5F8B}" dt="2026-10-06T10:40:03.620" v="14"/>
        <pc:sldMkLst>
          <pc:docMk/>
          <pc:sldMk cId="0" sldId="264"/>
        </pc:sldMkLst>
        <pc:picChg chg="add">
          <ac:chgData name="Noha Hossam Zein" userId="S::noha.hossam@ismiletechnologies.com::66710e29-94a0-4385-a73e-25675f7c12bc" providerId="AD" clId="Web-{BA07B200-8F6D-4075-8151-70A7A68F5F8B}" dt="2026-10-06T10:40:03.620" v="14"/>
          <ac:picMkLst>
            <pc:docMk/>
            <pc:sldMk cId="0" sldId="264"/>
            <ac:picMk id="3" creationId="{D0CFE507-B469-D12D-7541-D0416CA008AA}"/>
          </ac:picMkLst>
        </pc:picChg>
      </pc:sldChg>
      <pc:sldChg chg="addSp">
        <pc:chgData name="Noha Hossam Zein" userId="S::noha.hossam@ismiletechnologies.com::66710e29-94a0-4385-a73e-25675f7c12bc" providerId="AD" clId="Web-{BA07B200-8F6D-4075-8151-70A7A68F5F8B}" dt="2026-10-06T10:40:07.839" v="15"/>
        <pc:sldMkLst>
          <pc:docMk/>
          <pc:sldMk cId="0" sldId="265"/>
        </pc:sldMkLst>
        <pc:picChg chg="add">
          <ac:chgData name="Noha Hossam Zein" userId="S::noha.hossam@ismiletechnologies.com::66710e29-94a0-4385-a73e-25675f7c12bc" providerId="AD" clId="Web-{BA07B200-8F6D-4075-8151-70A7A68F5F8B}" dt="2026-10-06T10:40:07.839" v="15"/>
          <ac:picMkLst>
            <pc:docMk/>
            <pc:sldMk cId="0" sldId="265"/>
            <ac:picMk id="3" creationId="{0C871C1A-B36A-2F8D-4142-96183BE2A76D}"/>
          </ac:picMkLst>
        </pc:picChg>
      </pc:sldChg>
    </pc:docChg>
  </pc:docChgLst>
  <pc:docChgLst>
    <pc:chgData name="Noha Hossam Zein" userId="S::noha.hossam@ismiletechnologies.com::66710e29-94a0-4385-a73e-25675f7c12bc" providerId="AD" clId="Web-{00000000-0000-0000-0000-000000000000}"/>
    <pc:docChg chg="modSld">
      <pc:chgData name="Noha Hossam Zein" userId="S::noha.hossam@ismiletechnologies.com::66710e29-94a0-4385-a73e-25675f7c12bc" providerId="AD" clId="Web-{00000000-0000-0000-0000-000000000000}" dt="2026-10-05T18:55:15.533" v="83" actId="14100"/>
      <pc:docMkLst>
        <pc:docMk/>
      </pc:docMkLst>
      <pc:sldChg chg="delSp modSp">
        <pc:chgData name="Noha Hossam Zein" userId="S::noha.hossam@ismiletechnologies.com::66710e29-94a0-4385-a73e-25675f7c12bc" providerId="AD" clId="Web-{00000000-0000-0000-0000-000000000000}" dt="2026-10-05T18:54:50.344" v="70" actId="1076"/>
        <pc:sldMkLst>
          <pc:docMk/>
          <pc:sldMk cId="0" sldId="262"/>
        </pc:sldMkLst>
        <pc:spChg chg="mod">
          <ac:chgData name="Noha Hossam Zein" userId="S::noha.hossam@ismiletechnologies.com::66710e29-94a0-4385-a73e-25675f7c12bc" providerId="AD" clId="Web-{00000000-0000-0000-0000-000000000000}" dt="2026-10-05T18:54:41.359" v="56" actId="1076"/>
          <ac:spMkLst>
            <pc:docMk/>
            <pc:sldMk cId="0" sldId="262"/>
            <ac:spMk id="21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0000000-0000-0000-0000-000000000000}" dt="2026-10-05T18:54:41.375" v="57" actId="1076"/>
          <ac:spMkLst>
            <pc:docMk/>
            <pc:sldMk cId="0" sldId="262"/>
            <ac:spMk id="22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0000000-0000-0000-0000-000000000000}" dt="2026-10-05T18:54:41.406" v="58" actId="1076"/>
          <ac:spMkLst>
            <pc:docMk/>
            <pc:sldMk cId="0" sldId="262"/>
            <ac:spMk id="22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0000000-0000-0000-0000-000000000000}" dt="2026-10-05T18:54:44.938" v="68" actId="1076"/>
          <ac:spMkLst>
            <pc:docMk/>
            <pc:sldMk cId="0" sldId="262"/>
            <ac:spMk id="22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0000000-0000-0000-0000-000000000000}" dt="2026-10-05T18:54:50.344" v="70" actId="1076"/>
          <ac:spMkLst>
            <pc:docMk/>
            <pc:sldMk cId="0" sldId="262"/>
            <ac:spMk id="22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0000000-0000-0000-0000-000000000000}" dt="2026-10-05T18:54:41.437" v="59" actId="1076"/>
          <ac:spMkLst>
            <pc:docMk/>
            <pc:sldMk cId="0" sldId="262"/>
            <ac:spMk id="22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0000000-0000-0000-0000-000000000000}" dt="2026-10-05T18:54:41.469" v="60" actId="1076"/>
          <ac:spMkLst>
            <pc:docMk/>
            <pc:sldMk cId="0" sldId="262"/>
            <ac:spMk id="22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0000000-0000-0000-0000-000000000000}" dt="2026-10-05T18:54:41.500" v="61" actId="1076"/>
          <ac:spMkLst>
            <pc:docMk/>
            <pc:sldMk cId="0" sldId="262"/>
            <ac:spMk id="22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0000000-0000-0000-0000-000000000000}" dt="2026-10-05T18:54:41.515" v="62" actId="1076"/>
          <ac:spMkLst>
            <pc:docMk/>
            <pc:sldMk cId="0" sldId="262"/>
            <ac:spMk id="23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0000000-0000-0000-0000-000000000000}" dt="2026-10-05T18:54:41.547" v="63" actId="1076"/>
          <ac:spMkLst>
            <pc:docMk/>
            <pc:sldMk cId="0" sldId="262"/>
            <ac:spMk id="23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0000000-0000-0000-0000-000000000000}" dt="2026-10-05T18:54:41.578" v="64" actId="1076"/>
          <ac:spMkLst>
            <pc:docMk/>
            <pc:sldMk cId="0" sldId="262"/>
            <ac:spMk id="23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0000000-0000-0000-0000-000000000000}" dt="2026-10-05T18:54:41.609" v="65" actId="1076"/>
          <ac:spMkLst>
            <pc:docMk/>
            <pc:sldMk cId="0" sldId="262"/>
            <ac:spMk id="23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0000000-0000-0000-0000-000000000000}" dt="2026-10-05T18:54:41.640" v="66" actId="1076"/>
          <ac:spMkLst>
            <pc:docMk/>
            <pc:sldMk cId="0" sldId="262"/>
            <ac:spMk id="23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0000000-0000-0000-0000-000000000000}" dt="2026-10-05T18:54:41.672" v="67" actId="1076"/>
          <ac:spMkLst>
            <pc:docMk/>
            <pc:sldMk cId="0" sldId="262"/>
            <ac:spMk id="235" creationId="{00000000-0000-0000-0000-000000000000}"/>
          </ac:spMkLst>
        </pc:spChg>
        <pc:picChg chg="del">
          <ac:chgData name="Noha Hossam Zein" userId="S::noha.hossam@ismiletechnologies.com::66710e29-94a0-4385-a73e-25675f7c12bc" providerId="AD" clId="Web-{00000000-0000-0000-0000-000000000000}" dt="2026-10-05T18:52:15.458" v="2"/>
          <ac:picMkLst>
            <pc:docMk/>
            <pc:sldMk cId="0" sldId="262"/>
            <ac:picMk id="222" creationId="{00000000-0000-0000-0000-000000000000}"/>
          </ac:picMkLst>
        </pc:picChg>
        <pc:picChg chg="del">
          <ac:chgData name="Noha Hossam Zein" userId="S::noha.hossam@ismiletechnologies.com::66710e29-94a0-4385-a73e-25675f7c12bc" providerId="AD" clId="Web-{00000000-0000-0000-0000-000000000000}" dt="2026-10-05T18:51:58.364" v="0"/>
          <ac:picMkLst>
            <pc:docMk/>
            <pc:sldMk cId="0" sldId="262"/>
            <ac:picMk id="223" creationId="{00000000-0000-0000-0000-000000000000}"/>
          </ac:picMkLst>
        </pc:picChg>
        <pc:picChg chg="del">
          <ac:chgData name="Noha Hossam Zein" userId="S::noha.hossam@ismiletechnologies.com::66710e29-94a0-4385-a73e-25675f7c12bc" providerId="AD" clId="Web-{00000000-0000-0000-0000-000000000000}" dt="2026-10-05T18:52:13.115" v="1"/>
          <ac:picMkLst>
            <pc:docMk/>
            <pc:sldMk cId="0" sldId="262"/>
            <ac:picMk id="224" creationId="{00000000-0000-0000-0000-000000000000}"/>
          </ac:picMkLst>
        </pc:picChg>
      </pc:sldChg>
      <pc:sldChg chg="modSp">
        <pc:chgData name="Noha Hossam Zein" userId="S::noha.hossam@ismiletechnologies.com::66710e29-94a0-4385-a73e-25675f7c12bc" providerId="AD" clId="Web-{00000000-0000-0000-0000-000000000000}" dt="2026-10-05T18:55:15.533" v="83" actId="14100"/>
        <pc:sldMkLst>
          <pc:docMk/>
          <pc:sldMk cId="0" sldId="264"/>
        </pc:sldMkLst>
        <pc:spChg chg="mod">
          <ac:chgData name="Noha Hossam Zein" userId="S::noha.hossam@ismiletechnologies.com::66710e29-94a0-4385-a73e-25675f7c12bc" providerId="AD" clId="Web-{00000000-0000-0000-0000-000000000000}" dt="2026-10-05T18:55:15.533" v="83" actId="14100"/>
          <ac:spMkLst>
            <pc:docMk/>
            <pc:sldMk cId="0" sldId="264"/>
            <ac:spMk id="28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0000000-0000-0000-0000-000000000000}" dt="2026-10-05T18:55:10.283" v="72"/>
          <ac:spMkLst>
            <pc:docMk/>
            <pc:sldMk cId="0" sldId="264"/>
            <ac:spMk id="31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0000000-0000-0000-0000-000000000000}" dt="2026-10-05T18:55:10.283" v="73"/>
          <ac:spMkLst>
            <pc:docMk/>
            <pc:sldMk cId="0" sldId="264"/>
            <ac:spMk id="31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0000000-0000-0000-0000-000000000000}" dt="2026-10-05T18:55:10.283" v="74"/>
          <ac:spMkLst>
            <pc:docMk/>
            <pc:sldMk cId="0" sldId="264"/>
            <ac:spMk id="32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0000000-0000-0000-0000-000000000000}" dt="2026-10-05T18:55:10.283" v="75"/>
          <ac:spMkLst>
            <pc:docMk/>
            <pc:sldMk cId="0" sldId="264"/>
            <ac:spMk id="32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0000000-0000-0000-0000-000000000000}" dt="2026-10-05T18:55:10.283" v="76"/>
          <ac:spMkLst>
            <pc:docMk/>
            <pc:sldMk cId="0" sldId="264"/>
            <ac:spMk id="32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0000000-0000-0000-0000-000000000000}" dt="2026-10-05T18:55:10.299" v="77"/>
          <ac:spMkLst>
            <pc:docMk/>
            <pc:sldMk cId="0" sldId="264"/>
            <ac:spMk id="32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0000000-0000-0000-0000-000000000000}" dt="2026-10-05T18:55:10.299" v="78"/>
          <ac:spMkLst>
            <pc:docMk/>
            <pc:sldMk cId="0" sldId="264"/>
            <ac:spMk id="32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0000000-0000-0000-0000-000000000000}" dt="2026-10-05T18:55:10.299" v="79"/>
          <ac:spMkLst>
            <pc:docMk/>
            <pc:sldMk cId="0" sldId="264"/>
            <ac:spMk id="32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0000000-0000-0000-0000-000000000000}" dt="2026-10-05T18:55:10.299" v="80"/>
          <ac:spMkLst>
            <pc:docMk/>
            <pc:sldMk cId="0" sldId="264"/>
            <ac:spMk id="33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0000000-0000-0000-0000-000000000000}" dt="2026-10-05T18:55:10.299" v="81"/>
          <ac:spMkLst>
            <pc:docMk/>
            <pc:sldMk cId="0" sldId="264"/>
            <ac:spMk id="33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0000000-0000-0000-0000-000000000000}" dt="2026-10-05T18:55:10.971" v="82"/>
          <ac:spMkLst>
            <pc:docMk/>
            <pc:sldMk cId="0" sldId="264"/>
            <ac:spMk id="33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956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/>
          <p:nvPr/>
        </p:nvSpPr>
        <p:spPr>
          <a:xfrm>
            <a:off x="2629210" y="4540522"/>
            <a:ext cx="76200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609600" y="1642169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609600" y="4515742"/>
            <a:ext cx="7620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5019985" y="4897710"/>
            <a:ext cx="9525" cy="34290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640575" y="2104132"/>
            <a:ext cx="10013601" cy="1380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4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Managed Website Operations for Healthcare &amp; Life Sciences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1966331" y="3750642"/>
            <a:ext cx="8932591" cy="35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Secure, Compliant, and High-Performing Digital Assets for Regulated Organizations</a:t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838200" y="1599307"/>
            <a:ext cx="3589734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38BDF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ISMILE</a:t>
            </a:r>
            <a:r>
              <a:rPr lang="en-US" sz="1200" b="1" i="0" u="none" strike="noStrike" cap="none">
                <a:solidFill>
                  <a:srgbClr val="38BDF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TECHNOLOGIES WEBINAR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2629210" y="4854847"/>
            <a:ext cx="2702718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CBD5E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PRESENTER</a:t>
            </a:r>
            <a:endParaRPr/>
          </a:p>
        </p:txBody>
      </p:sp>
      <p:sp>
        <p:nvSpPr>
          <p:cNvPr id="93" name="Google Shape;93;p13"/>
          <p:cNvSpPr txBox="1"/>
          <p:nvPr/>
        </p:nvSpPr>
        <p:spPr>
          <a:xfrm>
            <a:off x="2629210" y="5064397"/>
            <a:ext cx="2702718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err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ISmile</a:t>
            </a:r>
            <a:r>
              <a:rPr lang="en-US" sz="1350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Technologies Team</a:t>
            </a:r>
            <a:endParaRPr/>
          </a:p>
        </p:txBody>
      </p:sp>
      <p:sp>
        <p:nvSpPr>
          <p:cNvPr id="94" name="Google Shape;94;p13"/>
          <p:cNvSpPr txBox="1"/>
          <p:nvPr/>
        </p:nvSpPr>
        <p:spPr>
          <a:xfrm>
            <a:off x="5258110" y="4854847"/>
            <a:ext cx="3893343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CBD5E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FOCUS AREA</a:t>
            </a:r>
            <a:endParaRPr/>
          </a:p>
        </p:txBody>
      </p:sp>
      <p:sp>
        <p:nvSpPr>
          <p:cNvPr id="95" name="Google Shape;95;p13"/>
          <p:cNvSpPr txBox="1"/>
          <p:nvPr/>
        </p:nvSpPr>
        <p:spPr>
          <a:xfrm>
            <a:off x="5258110" y="5064397"/>
            <a:ext cx="3893343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8BDF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Governance, Security &amp; Maintenance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380F518-7913-BA5C-09B3-F183BBBB3F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57753" y="182995"/>
            <a:ext cx="1330902" cy="4941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/>
          <p:nvPr/>
        </p:nvSpPr>
        <p:spPr>
          <a:xfrm>
            <a:off x="5805041" y="2028825"/>
            <a:ext cx="5777358" cy="1133475"/>
          </a:xfrm>
          <a:prstGeom prst="roundRect">
            <a:avLst>
              <a:gd name="adj" fmla="val 10084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4"/>
          <p:cNvSpPr/>
          <p:nvPr/>
        </p:nvSpPr>
        <p:spPr>
          <a:xfrm>
            <a:off x="5805041" y="3352800"/>
            <a:ext cx="5777358" cy="1133475"/>
          </a:xfrm>
          <a:prstGeom prst="roundRect">
            <a:avLst>
              <a:gd name="adj" fmla="val 10084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4"/>
          <p:cNvSpPr/>
          <p:nvPr/>
        </p:nvSpPr>
        <p:spPr>
          <a:xfrm>
            <a:off x="5805041" y="4676775"/>
            <a:ext cx="5777358" cy="1133475"/>
          </a:xfrm>
          <a:prstGeom prst="roundRect">
            <a:avLst>
              <a:gd name="adj" fmla="val 10084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4"/>
          <p:cNvSpPr/>
          <p:nvPr/>
        </p:nvSpPr>
        <p:spPr>
          <a:xfrm>
            <a:off x="5805041" y="2028825"/>
            <a:ext cx="38100" cy="113347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/>
          <p:nvPr/>
        </p:nvSpPr>
        <p:spPr>
          <a:xfrm>
            <a:off x="5805041" y="3352800"/>
            <a:ext cx="38100" cy="113347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4"/>
          <p:cNvSpPr/>
          <p:nvPr/>
        </p:nvSpPr>
        <p:spPr>
          <a:xfrm>
            <a:off x="5805041" y="4676775"/>
            <a:ext cx="38100" cy="1133475"/>
          </a:xfrm>
          <a:prstGeom prst="rect">
            <a:avLst/>
          </a:prstGeom>
          <a:solidFill>
            <a:srgbClr val="0369A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" name="Google Shape;106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1919287"/>
            <a:ext cx="4814441" cy="400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" y="1919287"/>
            <a:ext cx="4814441" cy="400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4"/>
          <p:cNvSpPr txBox="1"/>
          <p:nvPr/>
        </p:nvSpPr>
        <p:spPr>
          <a:xfrm>
            <a:off x="609600" y="533400"/>
            <a:ext cx="5886450" cy="63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284C7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INDUSTRY REALITY</a:t>
            </a:r>
            <a:endParaRPr/>
          </a:p>
        </p:txBody>
      </p:sp>
      <p:sp>
        <p:nvSpPr>
          <p:cNvPr id="109" name="Google Shape;109;p14"/>
          <p:cNvSpPr txBox="1"/>
          <p:nvPr/>
        </p:nvSpPr>
        <p:spPr>
          <a:xfrm>
            <a:off x="9953625" y="971550"/>
            <a:ext cx="2035968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Operational Overview</a:t>
            </a:r>
            <a:endParaRPr/>
          </a:p>
        </p:txBody>
      </p:sp>
      <p:sp>
        <p:nvSpPr>
          <p:cNvPr id="110" name="Google Shape;110;p14"/>
          <p:cNvSpPr txBox="1"/>
          <p:nvPr/>
        </p:nvSpPr>
        <p:spPr>
          <a:xfrm>
            <a:off x="609600" y="790575"/>
            <a:ext cx="760095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Websites as Regulated Business Assets</a:t>
            </a:r>
            <a:endParaRPr/>
          </a:p>
        </p:txBody>
      </p:sp>
      <p:sp>
        <p:nvSpPr>
          <p:cNvPr id="111" name="Google Shape;111;p14"/>
          <p:cNvSpPr txBox="1"/>
          <p:nvPr/>
        </p:nvSpPr>
        <p:spPr>
          <a:xfrm>
            <a:off x="6083555" y="2257425"/>
            <a:ext cx="612025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More Than a Marketing Platform</a:t>
            </a:r>
            <a:endParaRPr lang="en-US" b="1"/>
          </a:p>
        </p:txBody>
      </p:sp>
      <p:sp>
        <p:nvSpPr>
          <p:cNvPr id="112" name="Google Shape;112;p14"/>
          <p:cNvSpPr txBox="1"/>
          <p:nvPr/>
        </p:nvSpPr>
        <p:spPr>
          <a:xfrm>
            <a:off x="6071741" y="2533650"/>
            <a:ext cx="53773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1200">
                <a:solidFill>
                  <a:srgbClr val="475569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A regulated business asset </a:t>
            </a:r>
            <a:r>
              <a:rPr lang="en-US" sz="1200" b="0" i="0" u="none" strike="noStrike" cap="none">
                <a:solidFill>
                  <a:srgbClr val="475569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for </a:t>
            </a:r>
            <a:r>
              <a:rPr lang="en-US" sz="1200">
                <a:solidFill>
                  <a:srgbClr val="475569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healthcare</a:t>
            </a:r>
            <a:r>
              <a:rPr lang="en-US" sz="1200" b="0" i="0" u="none" strike="noStrike" cap="none">
                <a:solidFill>
                  <a:srgbClr val="475569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, </a:t>
            </a:r>
            <a:r>
              <a:rPr lang="en-US" sz="1200">
                <a:solidFill>
                  <a:srgbClr val="475569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life sciences</a:t>
            </a:r>
            <a:r>
              <a:rPr lang="en-US" sz="1200" b="0" i="0" u="none" strike="noStrike" cap="none">
                <a:solidFill>
                  <a:srgbClr val="475569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, </a:t>
            </a:r>
            <a:r>
              <a:rPr lang="en-US" sz="1200">
                <a:solidFill>
                  <a:srgbClr val="475569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biotech</a:t>
            </a:r>
            <a:r>
              <a:rPr lang="en-US" sz="1200" b="0" i="0" u="none" strike="noStrike" cap="none">
                <a:solidFill>
                  <a:srgbClr val="475569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, and </a:t>
            </a:r>
            <a:r>
              <a:rPr lang="en-US" sz="1200">
                <a:solidFill>
                  <a:srgbClr val="475569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pharmaceutical organizations</a:t>
            </a:r>
            <a:r>
              <a:rPr lang="en-US" sz="1200" b="0" i="0" u="none" strike="noStrike" cap="none">
                <a:solidFill>
                  <a:srgbClr val="475569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lang="en-US">
              <a:highlight>
                <a:srgbClr val="FFFFFF"/>
              </a:highlight>
              <a:sym typeface="Plus Jakarta Sans"/>
            </a:endParaRPr>
          </a:p>
        </p:txBody>
      </p:sp>
      <p:sp>
        <p:nvSpPr>
          <p:cNvPr id="113" name="Google Shape;113;p14"/>
          <p:cNvSpPr txBox="1"/>
          <p:nvPr/>
        </p:nvSpPr>
        <p:spPr>
          <a:xfrm>
            <a:off x="6071741" y="3581400"/>
            <a:ext cx="612025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b="1">
                <a:solidFill>
                  <a:srgbClr val="0F172A"/>
                </a:solidFill>
                <a:latin typeface="Plus Jakarta Sans"/>
                <a:cs typeface="Plus Jakarta Sans"/>
                <a:sym typeface="Plus Jakarta Sans"/>
              </a:rPr>
              <a:t>Controlled Content &amp; Approvals</a:t>
            </a:r>
            <a:endParaRPr lang="en-US" b="1"/>
          </a:p>
        </p:txBody>
      </p:sp>
      <p:sp>
        <p:nvSpPr>
          <p:cNvPr id="114" name="Google Shape;114;p14"/>
          <p:cNvSpPr txBox="1"/>
          <p:nvPr/>
        </p:nvSpPr>
        <p:spPr>
          <a:xfrm>
            <a:off x="6071741" y="3857625"/>
            <a:ext cx="53773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1200" b="0" i="0" u="none" strike="noStrike" cap="none">
                <a:solidFill>
                  <a:srgbClr val="475569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Requires </a:t>
            </a:r>
            <a:r>
              <a:rPr lang="en-US" sz="1200">
                <a:solidFill>
                  <a:srgbClr val="475569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accurate content, </a:t>
            </a:r>
            <a:r>
              <a:rPr lang="en-US" sz="1200" b="0" i="0" u="none" strike="noStrike" cap="none">
                <a:solidFill>
                  <a:srgbClr val="475569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controlled updates, and </a:t>
            </a:r>
            <a:r>
              <a:rPr lang="en-US" sz="1200">
                <a:solidFill>
                  <a:srgbClr val="475569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stakeholder approvals</a:t>
            </a:r>
            <a:r>
              <a:rPr lang="en-US" sz="1200" b="0" i="0" u="none" strike="noStrike" cap="none">
                <a:solidFill>
                  <a:srgbClr val="475569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lang="en-US">
              <a:highlight>
                <a:srgbClr val="FFFFFF"/>
              </a:highlight>
              <a:sym typeface="Plus Jakarta Sans"/>
            </a:endParaRPr>
          </a:p>
        </p:txBody>
      </p:sp>
      <p:sp>
        <p:nvSpPr>
          <p:cNvPr id="115" name="Google Shape;115;p14"/>
          <p:cNvSpPr txBox="1"/>
          <p:nvPr/>
        </p:nvSpPr>
        <p:spPr>
          <a:xfrm>
            <a:off x="6071741" y="4905375"/>
            <a:ext cx="612025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b="1">
                <a:solidFill>
                  <a:srgbClr val="0F172A"/>
                </a:solidFill>
                <a:latin typeface="Plus Jakarta Sans"/>
                <a:cs typeface="Plus Jakarta Sans"/>
                <a:sym typeface="Plus Jakarta Sans"/>
              </a:rPr>
              <a:t>Ongoing Operational Support</a:t>
            </a:r>
            <a:endParaRPr lang="en-US" b="1"/>
          </a:p>
        </p:txBody>
      </p:sp>
      <p:sp>
        <p:nvSpPr>
          <p:cNvPr id="116" name="Google Shape;116;p14"/>
          <p:cNvSpPr txBox="1"/>
          <p:nvPr/>
        </p:nvSpPr>
        <p:spPr>
          <a:xfrm>
            <a:off x="6071741" y="5181600"/>
            <a:ext cx="53773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1200">
                <a:solidFill>
                  <a:srgbClr val="475569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Provides governance and technical expertise for secure</a:t>
            </a:r>
            <a:r>
              <a:rPr lang="en-US" sz="1200" b="0" i="0" u="none" strike="noStrike" cap="none">
                <a:solidFill>
                  <a:srgbClr val="475569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, </a:t>
            </a:r>
            <a:r>
              <a:rPr lang="en-US" sz="1200">
                <a:solidFill>
                  <a:srgbClr val="475569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high-performing digital experiences</a:t>
            </a:r>
            <a:r>
              <a:rPr lang="en-US" sz="1200" b="0" i="0" u="none" strike="noStrike" cap="none">
                <a:solidFill>
                  <a:srgbClr val="475569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lang="en-US">
              <a:highlight>
                <a:srgbClr val="FFFFFF"/>
              </a:highlight>
              <a:sym typeface="Plus Jakarta Sans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26AABD8-8D92-CD69-A4AE-A799DBDFA9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57753" y="182995"/>
            <a:ext cx="1330902" cy="4941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5"/>
          <p:cNvSpPr/>
          <p:nvPr/>
        </p:nvSpPr>
        <p:spPr>
          <a:xfrm>
            <a:off x="609600" y="4676775"/>
            <a:ext cx="10972800" cy="676275"/>
          </a:xfrm>
          <a:prstGeom prst="roundRect">
            <a:avLst>
              <a:gd name="adj" fmla="val 16901"/>
            </a:avLst>
          </a:prstGeom>
          <a:solidFill>
            <a:srgbClr val="0F17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5"/>
          <p:cNvSpPr/>
          <p:nvPr/>
        </p:nvSpPr>
        <p:spPr>
          <a:xfrm>
            <a:off x="609600" y="2524125"/>
            <a:ext cx="3454449" cy="1695450"/>
          </a:xfrm>
          <a:prstGeom prst="roundRect">
            <a:avLst>
              <a:gd name="adj" fmla="val 8988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5"/>
          <p:cNvSpPr/>
          <p:nvPr/>
        </p:nvSpPr>
        <p:spPr>
          <a:xfrm>
            <a:off x="4368849" y="2524125"/>
            <a:ext cx="3454449" cy="1695450"/>
          </a:xfrm>
          <a:prstGeom prst="roundRect">
            <a:avLst>
              <a:gd name="adj" fmla="val 8988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5"/>
          <p:cNvSpPr/>
          <p:nvPr/>
        </p:nvSpPr>
        <p:spPr>
          <a:xfrm>
            <a:off x="8128099" y="2524125"/>
            <a:ext cx="3454449" cy="1695450"/>
          </a:xfrm>
          <a:prstGeom prst="roundRect">
            <a:avLst>
              <a:gd name="adj" fmla="val 8988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" name="Google Shape;125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44250" y="4943475"/>
            <a:ext cx="13335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5"/>
          <p:cNvSpPr txBox="1"/>
          <p:nvPr/>
        </p:nvSpPr>
        <p:spPr>
          <a:xfrm>
            <a:off x="609600" y="533400"/>
            <a:ext cx="11068050" cy="63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THE ISMILE COMMITMENT</a:t>
            </a:r>
            <a:endParaRPr/>
          </a:p>
        </p:txBody>
      </p:sp>
      <p:sp>
        <p:nvSpPr>
          <p:cNvPr id="127" name="Google Shape;127;p15"/>
          <p:cNvSpPr txBox="1"/>
          <p:nvPr/>
        </p:nvSpPr>
        <p:spPr>
          <a:xfrm>
            <a:off x="560262" y="982446"/>
            <a:ext cx="11582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Operational Excellence &amp; Peace of Mind</a:t>
            </a:r>
            <a:endParaRPr/>
          </a:p>
        </p:txBody>
      </p:sp>
      <p:sp>
        <p:nvSpPr>
          <p:cNvPr id="128" name="Google Shape;128;p15"/>
          <p:cNvSpPr txBox="1"/>
          <p:nvPr/>
        </p:nvSpPr>
        <p:spPr>
          <a:xfrm>
            <a:off x="914400" y="4905375"/>
            <a:ext cx="89535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Managed Website Operations &amp; Support Built Specifically for Regulated Organizations</a:t>
            </a:r>
            <a:endParaRPr/>
          </a:p>
        </p:txBody>
      </p:sp>
      <p:sp>
        <p:nvSpPr>
          <p:cNvPr id="129" name="Google Shape;129;p15"/>
          <p:cNvSpPr txBox="1"/>
          <p:nvPr/>
        </p:nvSpPr>
        <p:spPr>
          <a:xfrm>
            <a:off x="9115425" y="4914900"/>
            <a:ext cx="2702718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95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err="1">
                <a:solidFill>
                  <a:srgbClr val="38BDF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ISmile</a:t>
            </a:r>
            <a:r>
              <a:rPr lang="en-US" sz="1200" b="1" i="0" u="none" strike="noStrike" cap="none">
                <a:solidFill>
                  <a:srgbClr val="38BDF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Tech Core Standard</a:t>
            </a:r>
            <a:endParaRPr/>
          </a:p>
        </p:txBody>
      </p:sp>
      <p:sp>
        <p:nvSpPr>
          <p:cNvPr id="130" name="Google Shape;130;p15"/>
          <p:cNvSpPr txBox="1"/>
          <p:nvPr/>
        </p:nvSpPr>
        <p:spPr>
          <a:xfrm>
            <a:off x="558793" y="2828925"/>
            <a:ext cx="3556062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>
                <a:solidFill>
                  <a:srgbClr val="0284C7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100%</a:t>
            </a:r>
            <a:endParaRPr/>
          </a:p>
        </p:txBody>
      </p:sp>
      <p:sp>
        <p:nvSpPr>
          <p:cNvPr id="131" name="Google Shape;131;p15"/>
          <p:cNvSpPr txBox="1"/>
          <p:nvPr/>
        </p:nvSpPr>
        <p:spPr>
          <a:xfrm>
            <a:off x="469892" y="3476625"/>
            <a:ext cx="373386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Audit-Ready Process</a:t>
            </a:r>
            <a:endParaRPr/>
          </a:p>
        </p:txBody>
      </p:sp>
      <p:sp>
        <p:nvSpPr>
          <p:cNvPr id="132" name="Google Shape;132;p15"/>
          <p:cNvSpPr txBox="1"/>
          <p:nvPr/>
        </p:nvSpPr>
        <p:spPr>
          <a:xfrm>
            <a:off x="558793" y="3733800"/>
            <a:ext cx="3556062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Documented changes &amp; approvals</a:t>
            </a:r>
            <a:endParaRPr/>
          </a:p>
        </p:txBody>
      </p:sp>
      <p:sp>
        <p:nvSpPr>
          <p:cNvPr id="133" name="Google Shape;133;p15"/>
          <p:cNvSpPr txBox="1"/>
          <p:nvPr/>
        </p:nvSpPr>
        <p:spPr>
          <a:xfrm>
            <a:off x="4318043" y="2828925"/>
            <a:ext cx="3556062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24/7</a:t>
            </a:r>
            <a:endParaRPr/>
          </a:p>
        </p:txBody>
      </p:sp>
      <p:sp>
        <p:nvSpPr>
          <p:cNvPr id="134" name="Google Shape;134;p15"/>
          <p:cNvSpPr txBox="1"/>
          <p:nvPr/>
        </p:nvSpPr>
        <p:spPr>
          <a:xfrm>
            <a:off x="4229141" y="3476625"/>
            <a:ext cx="373386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Reliability &amp; Uptime</a:t>
            </a:r>
            <a:endParaRPr/>
          </a:p>
        </p:txBody>
      </p:sp>
      <p:sp>
        <p:nvSpPr>
          <p:cNvPr id="135" name="Google Shape;135;p15"/>
          <p:cNvSpPr txBox="1"/>
          <p:nvPr/>
        </p:nvSpPr>
        <p:spPr>
          <a:xfrm>
            <a:off x="4318043" y="3733800"/>
            <a:ext cx="3556062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Continuous security &amp; host oversight</a:t>
            </a:r>
            <a:endParaRPr/>
          </a:p>
        </p:txBody>
      </p:sp>
      <p:sp>
        <p:nvSpPr>
          <p:cNvPr id="136" name="Google Shape;136;p15"/>
          <p:cNvSpPr txBox="1"/>
          <p:nvPr/>
        </p:nvSpPr>
        <p:spPr>
          <a:xfrm>
            <a:off x="8077293" y="2828925"/>
            <a:ext cx="3556062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Zero</a:t>
            </a:r>
            <a:endParaRPr/>
          </a:p>
        </p:txBody>
      </p:sp>
      <p:sp>
        <p:nvSpPr>
          <p:cNvPr id="137" name="Google Shape;137;p15"/>
          <p:cNvSpPr txBox="1"/>
          <p:nvPr/>
        </p:nvSpPr>
        <p:spPr>
          <a:xfrm>
            <a:off x="7988391" y="3476625"/>
            <a:ext cx="373386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Compliance Surprises</a:t>
            </a:r>
            <a:endParaRPr/>
          </a:p>
        </p:txBody>
      </p:sp>
      <p:sp>
        <p:nvSpPr>
          <p:cNvPr id="138" name="Google Shape;138;p15"/>
          <p:cNvSpPr txBox="1"/>
          <p:nvPr/>
        </p:nvSpPr>
        <p:spPr>
          <a:xfrm>
            <a:off x="8077293" y="3733800"/>
            <a:ext cx="3556062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Coordinated regulatory updates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E90670D-19CD-1FD4-F333-F1B3D33DAB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57753" y="182995"/>
            <a:ext cx="1330902" cy="49414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6"/>
          <p:cNvSpPr/>
          <p:nvPr/>
        </p:nvSpPr>
        <p:spPr>
          <a:xfrm>
            <a:off x="609600" y="2185987"/>
            <a:ext cx="3530649" cy="1619250"/>
          </a:xfrm>
          <a:prstGeom prst="roundRect">
            <a:avLst>
              <a:gd name="adj" fmla="val 7058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6"/>
          <p:cNvSpPr/>
          <p:nvPr/>
        </p:nvSpPr>
        <p:spPr>
          <a:xfrm>
            <a:off x="4330749" y="2185987"/>
            <a:ext cx="3530649" cy="1619250"/>
          </a:xfrm>
          <a:prstGeom prst="roundRect">
            <a:avLst>
              <a:gd name="adj" fmla="val 7058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6"/>
          <p:cNvSpPr/>
          <p:nvPr/>
        </p:nvSpPr>
        <p:spPr>
          <a:xfrm>
            <a:off x="8051899" y="2185987"/>
            <a:ext cx="3530649" cy="1619250"/>
          </a:xfrm>
          <a:prstGeom prst="roundRect">
            <a:avLst>
              <a:gd name="adj" fmla="val 7058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6"/>
          <p:cNvSpPr/>
          <p:nvPr/>
        </p:nvSpPr>
        <p:spPr>
          <a:xfrm>
            <a:off x="609600" y="3995737"/>
            <a:ext cx="3530649" cy="1619250"/>
          </a:xfrm>
          <a:prstGeom prst="roundRect">
            <a:avLst>
              <a:gd name="adj" fmla="val 7058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/>
          <p:nvPr/>
        </p:nvSpPr>
        <p:spPr>
          <a:xfrm>
            <a:off x="4330749" y="3995737"/>
            <a:ext cx="3530649" cy="1619250"/>
          </a:xfrm>
          <a:prstGeom prst="roundRect">
            <a:avLst>
              <a:gd name="adj" fmla="val 7058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/>
          <p:nvPr/>
        </p:nvSpPr>
        <p:spPr>
          <a:xfrm>
            <a:off x="8051899" y="3995737"/>
            <a:ext cx="3530649" cy="1619250"/>
          </a:xfrm>
          <a:prstGeom prst="roundRect">
            <a:avLst>
              <a:gd name="adj" fmla="val 7058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9" name="Google Shape;149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2414587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59349" y="2414587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80499" y="2414587"/>
            <a:ext cx="3048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8200" y="4224337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59349" y="4224337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280499" y="422433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6"/>
          <p:cNvSpPr txBox="1"/>
          <p:nvPr/>
        </p:nvSpPr>
        <p:spPr>
          <a:xfrm>
            <a:off x="609600" y="533400"/>
            <a:ext cx="11068050" cy="63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284C7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OUR SERVICES</a:t>
            </a:r>
            <a:endParaRPr/>
          </a:p>
        </p:txBody>
      </p:sp>
      <p:sp>
        <p:nvSpPr>
          <p:cNvPr id="156" name="Google Shape;156;p16"/>
          <p:cNvSpPr txBox="1"/>
          <p:nvPr/>
        </p:nvSpPr>
        <p:spPr>
          <a:xfrm>
            <a:off x="609600" y="982446"/>
            <a:ext cx="11582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Six Pillars of Managed Support</a:t>
            </a:r>
            <a:endParaRPr/>
          </a:p>
        </p:txBody>
      </p:sp>
      <p:sp>
        <p:nvSpPr>
          <p:cNvPr id="157" name="Google Shape;157;p16"/>
          <p:cNvSpPr txBox="1"/>
          <p:nvPr/>
        </p:nvSpPr>
        <p:spPr>
          <a:xfrm>
            <a:off x="838200" y="2795587"/>
            <a:ext cx="4033902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WordPress Support</a:t>
            </a:r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838200" y="3071812"/>
            <a:ext cx="3168699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Elementor updates, bug fixes, publishing, &amp; performance monitoring.</a:t>
            </a:r>
            <a:endParaRPr/>
          </a:p>
        </p:txBody>
      </p:sp>
      <p:sp>
        <p:nvSpPr>
          <p:cNvPr id="159" name="Google Shape;159;p16"/>
          <p:cNvSpPr txBox="1"/>
          <p:nvPr/>
        </p:nvSpPr>
        <p:spPr>
          <a:xfrm>
            <a:off x="4559349" y="2795587"/>
            <a:ext cx="4033902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Hosting Management</a:t>
            </a:r>
            <a:endParaRPr/>
          </a:p>
        </p:txBody>
      </p:sp>
      <p:sp>
        <p:nvSpPr>
          <p:cNvPr id="160" name="Google Shape;160;p16"/>
          <p:cNvSpPr txBox="1"/>
          <p:nvPr/>
        </p:nvSpPr>
        <p:spPr>
          <a:xfrm>
            <a:off x="4559349" y="3071812"/>
            <a:ext cx="3168699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WP Engine administration, SSL checks, backups, &amp; uptime response.</a:t>
            </a:r>
            <a:endParaRPr/>
          </a:p>
        </p:txBody>
      </p:sp>
      <p:sp>
        <p:nvSpPr>
          <p:cNvPr id="161" name="Google Shape;161;p16"/>
          <p:cNvSpPr txBox="1"/>
          <p:nvPr/>
        </p:nvSpPr>
        <p:spPr>
          <a:xfrm>
            <a:off x="8280499" y="2795587"/>
            <a:ext cx="391150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Governance &amp; Control</a:t>
            </a:r>
            <a:endParaRPr/>
          </a:p>
        </p:txBody>
      </p:sp>
      <p:sp>
        <p:nvSpPr>
          <p:cNvPr id="162" name="Google Shape;162;p16"/>
          <p:cNvSpPr txBox="1"/>
          <p:nvPr/>
        </p:nvSpPr>
        <p:spPr>
          <a:xfrm>
            <a:off x="8280499" y="3071812"/>
            <a:ext cx="3168699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Structured change tracking, stakeholder sign-offs, &amp; audit logs.</a:t>
            </a:r>
            <a:endParaRPr/>
          </a:p>
        </p:txBody>
      </p:sp>
      <p:sp>
        <p:nvSpPr>
          <p:cNvPr id="163" name="Google Shape;163;p16"/>
          <p:cNvSpPr txBox="1"/>
          <p:nvPr/>
        </p:nvSpPr>
        <p:spPr>
          <a:xfrm>
            <a:off x="838200" y="4605337"/>
            <a:ext cx="4033902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QA &amp; Release Management</a:t>
            </a:r>
            <a:endParaRPr/>
          </a:p>
        </p:txBody>
      </p:sp>
      <p:sp>
        <p:nvSpPr>
          <p:cNvPr id="164" name="Google Shape;164;p16"/>
          <p:cNvSpPr txBox="1"/>
          <p:nvPr/>
        </p:nvSpPr>
        <p:spPr>
          <a:xfrm>
            <a:off x="838200" y="4881562"/>
            <a:ext cx="3168699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Regression testing, release validation, &amp; user acceptance support.</a:t>
            </a:r>
            <a:endParaRPr/>
          </a:p>
        </p:txBody>
      </p:sp>
      <p:sp>
        <p:nvSpPr>
          <p:cNvPr id="165" name="Google Shape;165;p16"/>
          <p:cNvSpPr txBox="1"/>
          <p:nvPr/>
        </p:nvSpPr>
        <p:spPr>
          <a:xfrm>
            <a:off x="4559349" y="4605337"/>
            <a:ext cx="4033902" cy="423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HubSpot, Tagging &amp; Analytics</a:t>
            </a:r>
            <a:endParaRPr lang="en-US" b="1"/>
          </a:p>
          <a:p>
            <a:endParaRPr lang="en-US" sz="1350" b="1">
              <a:solidFill>
                <a:srgbClr val="0F172A"/>
              </a:solidFill>
              <a:latin typeface="Plus Jakarta Sans"/>
              <a:cs typeface="Plus Jakarta Sans"/>
            </a:endParaRPr>
          </a:p>
        </p:txBody>
      </p:sp>
      <p:sp>
        <p:nvSpPr>
          <p:cNvPr id="166" name="Google Shape;166;p16"/>
          <p:cNvSpPr txBox="1"/>
          <p:nvPr/>
        </p:nvSpPr>
        <p:spPr>
          <a:xfrm>
            <a:off x="4559349" y="4881562"/>
            <a:ext cx="316869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1100" b="0" i="0" u="none" strike="noStrike" cap="none">
                <a:solidFill>
                  <a:srgbClr val="64748B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Form</a:t>
            </a:r>
            <a:r>
              <a:rPr lang="en-US" sz="1100">
                <a:solidFill>
                  <a:srgbClr val="64748B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 </a:t>
            </a:r>
            <a:r>
              <a:rPr lang="en-US" sz="1100" b="0" i="0" u="none" strike="noStrike" cap="none">
                <a:solidFill>
                  <a:srgbClr val="64748B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replacement, CRM lead capture, </a:t>
            </a:r>
            <a:r>
              <a:rPr lang="en-US" sz="1100">
                <a:solidFill>
                  <a:srgbClr val="64748B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tag setup, </a:t>
            </a:r>
            <a:r>
              <a:rPr lang="en-US" sz="1100" b="0" i="0" u="none" strike="noStrike" cap="none">
                <a:solidFill>
                  <a:srgbClr val="64748B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&amp; </a:t>
            </a:r>
            <a:r>
              <a:rPr lang="en-US" sz="1100">
                <a:solidFill>
                  <a:srgbClr val="64748B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conversion tracking</a:t>
            </a:r>
            <a:r>
              <a:rPr lang="en-US" sz="1100" b="0" i="0" u="none" strike="noStrike" cap="none">
                <a:solidFill>
                  <a:srgbClr val="64748B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lang="en-US"/>
          </a:p>
        </p:txBody>
      </p:sp>
      <p:sp>
        <p:nvSpPr>
          <p:cNvPr id="167" name="Google Shape;167;p16"/>
          <p:cNvSpPr txBox="1"/>
          <p:nvPr/>
        </p:nvSpPr>
        <p:spPr>
          <a:xfrm>
            <a:off x="8280499" y="4605337"/>
            <a:ext cx="3911500" cy="423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Security &amp; Cookie Compliance</a:t>
            </a:r>
            <a:endParaRPr lang="en-US" b="1"/>
          </a:p>
          <a:p>
            <a:endParaRPr lang="en-US" sz="1350" b="1">
              <a:solidFill>
                <a:srgbClr val="0F172A"/>
              </a:solidFill>
              <a:latin typeface="Plus Jakarta Sans"/>
              <a:cs typeface="Plus Jakarta Sans"/>
            </a:endParaRPr>
          </a:p>
        </p:txBody>
      </p:sp>
      <p:sp>
        <p:nvSpPr>
          <p:cNvPr id="168" name="Google Shape;168;p16"/>
          <p:cNvSpPr txBox="1"/>
          <p:nvPr/>
        </p:nvSpPr>
        <p:spPr>
          <a:xfrm>
            <a:off x="8280499" y="4881562"/>
            <a:ext cx="316869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1100">
                <a:solidFill>
                  <a:srgbClr val="64748B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GDPR/CPRA cookie banner setup, vulnerability </a:t>
            </a:r>
            <a:r>
              <a:rPr lang="en-US" sz="1100" b="0" i="0" u="none" strike="noStrike" cap="none">
                <a:solidFill>
                  <a:srgbClr val="64748B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reviews, &amp; </a:t>
            </a:r>
            <a:r>
              <a:rPr lang="en-US" sz="1100">
                <a:solidFill>
                  <a:srgbClr val="64748B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compliance </a:t>
            </a:r>
            <a:r>
              <a:rPr lang="en-US" sz="1100" b="0" i="0" u="none" strike="noStrike" cap="none">
                <a:solidFill>
                  <a:srgbClr val="64748B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alignment.</a:t>
            </a:r>
            <a:endParaRPr lang="en-US" sz="1100">
              <a:highlight>
                <a:srgbClr val="FFFFFF"/>
              </a:highlight>
              <a:sym typeface="Plus Jakarta Sans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88629A6-8689-BF28-2A7B-01C566A210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57753" y="182995"/>
            <a:ext cx="1330902" cy="4941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7"/>
          <p:cNvSpPr/>
          <p:nvPr/>
        </p:nvSpPr>
        <p:spPr>
          <a:xfrm>
            <a:off x="565744" y="1981165"/>
            <a:ext cx="2076450" cy="1809750"/>
          </a:xfrm>
          <a:prstGeom prst="roundRect">
            <a:avLst>
              <a:gd name="adj" fmla="val 6315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7"/>
          <p:cNvSpPr/>
          <p:nvPr/>
        </p:nvSpPr>
        <p:spPr>
          <a:xfrm>
            <a:off x="2794594" y="1981165"/>
            <a:ext cx="2076450" cy="1809750"/>
          </a:xfrm>
          <a:prstGeom prst="roundRect">
            <a:avLst>
              <a:gd name="adj" fmla="val 6315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7"/>
          <p:cNvSpPr/>
          <p:nvPr/>
        </p:nvSpPr>
        <p:spPr>
          <a:xfrm>
            <a:off x="5023444" y="1981165"/>
            <a:ext cx="2076450" cy="1809750"/>
          </a:xfrm>
          <a:prstGeom prst="roundRect">
            <a:avLst>
              <a:gd name="adj" fmla="val 6315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7"/>
          <p:cNvSpPr/>
          <p:nvPr/>
        </p:nvSpPr>
        <p:spPr>
          <a:xfrm>
            <a:off x="7252294" y="1981165"/>
            <a:ext cx="2076450" cy="1809750"/>
          </a:xfrm>
          <a:prstGeom prst="roundRect">
            <a:avLst>
              <a:gd name="adj" fmla="val 6315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7"/>
          <p:cNvSpPr/>
          <p:nvPr/>
        </p:nvSpPr>
        <p:spPr>
          <a:xfrm>
            <a:off x="9481144" y="1981165"/>
            <a:ext cx="2057400" cy="1809750"/>
          </a:xfrm>
          <a:prstGeom prst="roundRect">
            <a:avLst>
              <a:gd name="adj" fmla="val 6315"/>
            </a:avLst>
          </a:prstGeom>
          <a:solidFill>
            <a:srgbClr val="0F17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7"/>
          <p:cNvSpPr txBox="1"/>
          <p:nvPr/>
        </p:nvSpPr>
        <p:spPr>
          <a:xfrm>
            <a:off x="609600" y="533400"/>
            <a:ext cx="11068050" cy="63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GOVERNANCE WORKFLOW</a:t>
            </a:r>
            <a:endParaRPr/>
          </a:p>
        </p:txBody>
      </p:sp>
      <p:sp>
        <p:nvSpPr>
          <p:cNvPr id="179" name="Google Shape;179;p17"/>
          <p:cNvSpPr txBox="1"/>
          <p:nvPr/>
        </p:nvSpPr>
        <p:spPr>
          <a:xfrm>
            <a:off x="609600" y="982446"/>
            <a:ext cx="11582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Structured &amp; Audit-Ready Delivery</a:t>
            </a:r>
            <a:endParaRPr/>
          </a:p>
        </p:txBody>
      </p:sp>
      <p:sp>
        <p:nvSpPr>
          <p:cNvPr id="180" name="Google Shape;180;p17"/>
          <p:cNvSpPr txBox="1"/>
          <p:nvPr/>
        </p:nvSpPr>
        <p:spPr>
          <a:xfrm>
            <a:off x="803869" y="2219290"/>
            <a:ext cx="1695450" cy="111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284C7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STEP 01</a:t>
            </a:r>
            <a:endParaRPr/>
          </a:p>
        </p:txBody>
      </p:sp>
      <p:sp>
        <p:nvSpPr>
          <p:cNvPr id="181" name="Google Shape;181;p17"/>
          <p:cNvSpPr txBox="1"/>
          <p:nvPr/>
        </p:nvSpPr>
        <p:spPr>
          <a:xfrm>
            <a:off x="3032719" y="2219290"/>
            <a:ext cx="1695450" cy="111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284C7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STEP 02</a:t>
            </a:r>
            <a:endParaRPr/>
          </a:p>
        </p:txBody>
      </p:sp>
      <p:sp>
        <p:nvSpPr>
          <p:cNvPr id="182" name="Google Shape;182;p17"/>
          <p:cNvSpPr txBox="1"/>
          <p:nvPr/>
        </p:nvSpPr>
        <p:spPr>
          <a:xfrm>
            <a:off x="5261569" y="2219290"/>
            <a:ext cx="1695450" cy="111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STEP 03</a:t>
            </a:r>
            <a:endParaRPr/>
          </a:p>
        </p:txBody>
      </p:sp>
      <p:sp>
        <p:nvSpPr>
          <p:cNvPr id="183" name="Google Shape;183;p17"/>
          <p:cNvSpPr txBox="1"/>
          <p:nvPr/>
        </p:nvSpPr>
        <p:spPr>
          <a:xfrm>
            <a:off x="7490419" y="2219290"/>
            <a:ext cx="1695450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STEP 04</a:t>
            </a:r>
            <a:endParaRPr/>
          </a:p>
        </p:txBody>
      </p:sp>
      <p:sp>
        <p:nvSpPr>
          <p:cNvPr id="184" name="Google Shape;184;p17"/>
          <p:cNvSpPr txBox="1"/>
          <p:nvPr/>
        </p:nvSpPr>
        <p:spPr>
          <a:xfrm>
            <a:off x="9709744" y="2209765"/>
            <a:ext cx="1695450" cy="933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38BDF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STEP 05</a:t>
            </a:r>
            <a:endParaRPr/>
          </a:p>
        </p:txBody>
      </p:sp>
      <p:sp>
        <p:nvSpPr>
          <p:cNvPr id="185" name="Google Shape;185;p17"/>
          <p:cNvSpPr txBox="1"/>
          <p:nvPr/>
        </p:nvSpPr>
        <p:spPr>
          <a:xfrm>
            <a:off x="803869" y="2495515"/>
            <a:ext cx="2100262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Request Intake</a:t>
            </a:r>
            <a:endParaRPr/>
          </a:p>
        </p:txBody>
      </p:sp>
      <p:sp>
        <p:nvSpPr>
          <p:cNvPr id="186" name="Google Shape;186;p17"/>
          <p:cNvSpPr txBox="1"/>
          <p:nvPr/>
        </p:nvSpPr>
        <p:spPr>
          <a:xfrm>
            <a:off x="803869" y="2790790"/>
            <a:ext cx="1695450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Centralized ticket logging &amp; scope verification.</a:t>
            </a:r>
            <a:endParaRPr/>
          </a:p>
        </p:txBody>
      </p:sp>
      <p:sp>
        <p:nvSpPr>
          <p:cNvPr id="187" name="Google Shape;187;p17"/>
          <p:cNvSpPr txBox="1"/>
          <p:nvPr/>
        </p:nvSpPr>
        <p:spPr>
          <a:xfrm>
            <a:off x="3032719" y="2495515"/>
            <a:ext cx="2100262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TPM Prioritization</a:t>
            </a:r>
            <a:endParaRPr/>
          </a:p>
        </p:txBody>
      </p:sp>
      <p:sp>
        <p:nvSpPr>
          <p:cNvPr id="188" name="Google Shape;188;p17"/>
          <p:cNvSpPr txBox="1"/>
          <p:nvPr/>
        </p:nvSpPr>
        <p:spPr>
          <a:xfrm>
            <a:off x="3032719" y="2790790"/>
            <a:ext cx="1695450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Technical project manager aligns tasks with business priorities.</a:t>
            </a:r>
            <a:endParaRPr/>
          </a:p>
        </p:txBody>
      </p:sp>
      <p:sp>
        <p:nvSpPr>
          <p:cNvPr id="189" name="Google Shape;189;p17"/>
          <p:cNvSpPr txBox="1"/>
          <p:nvPr/>
        </p:nvSpPr>
        <p:spPr>
          <a:xfrm>
            <a:off x="5261569" y="2495515"/>
            <a:ext cx="2100262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Staging &amp; QA</a:t>
            </a:r>
            <a:endParaRPr/>
          </a:p>
        </p:txBody>
      </p:sp>
      <p:sp>
        <p:nvSpPr>
          <p:cNvPr id="190" name="Google Shape;190;p17"/>
          <p:cNvSpPr txBox="1"/>
          <p:nvPr/>
        </p:nvSpPr>
        <p:spPr>
          <a:xfrm>
            <a:off x="5261569" y="2790790"/>
            <a:ext cx="1695450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Functional testing &amp; cross-browser validation in sandbox.</a:t>
            </a:r>
            <a:endParaRPr/>
          </a:p>
        </p:txBody>
      </p:sp>
      <p:sp>
        <p:nvSpPr>
          <p:cNvPr id="191" name="Google Shape;191;p17"/>
          <p:cNvSpPr txBox="1"/>
          <p:nvPr/>
        </p:nvSpPr>
        <p:spPr>
          <a:xfrm>
            <a:off x="7490419" y="2495515"/>
            <a:ext cx="1780222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Regulatory Sign-off</a:t>
            </a:r>
            <a:endParaRPr/>
          </a:p>
        </p:txBody>
      </p:sp>
      <p:sp>
        <p:nvSpPr>
          <p:cNvPr id="192" name="Google Shape;192;p17"/>
          <p:cNvSpPr txBox="1"/>
          <p:nvPr/>
        </p:nvSpPr>
        <p:spPr>
          <a:xfrm>
            <a:off x="7490419" y="3009865"/>
            <a:ext cx="1695450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Stakeholder review &amp; formal approval logging.</a:t>
            </a:r>
            <a:endParaRPr/>
          </a:p>
        </p:txBody>
      </p:sp>
      <p:sp>
        <p:nvSpPr>
          <p:cNvPr id="193" name="Google Shape;193;p17"/>
          <p:cNvSpPr txBox="1"/>
          <p:nvPr/>
        </p:nvSpPr>
        <p:spPr>
          <a:xfrm>
            <a:off x="9709744" y="2485990"/>
            <a:ext cx="2100262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Production Deploy</a:t>
            </a:r>
            <a:endParaRPr/>
          </a:p>
        </p:txBody>
      </p:sp>
      <p:sp>
        <p:nvSpPr>
          <p:cNvPr id="194" name="Google Shape;194;p17"/>
          <p:cNvSpPr txBox="1"/>
          <p:nvPr/>
        </p:nvSpPr>
        <p:spPr>
          <a:xfrm>
            <a:off x="9709744" y="2781265"/>
            <a:ext cx="1695450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Controlled release with live health verification.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D2CBCE8-1374-3F43-7BEC-34445D11DF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57753" y="182995"/>
            <a:ext cx="1330902" cy="4941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8"/>
          <p:cNvSpPr/>
          <p:nvPr/>
        </p:nvSpPr>
        <p:spPr>
          <a:xfrm>
            <a:off x="609600" y="1476375"/>
            <a:ext cx="5334000" cy="4848225"/>
          </a:xfrm>
          <a:prstGeom prst="roundRect">
            <a:avLst>
              <a:gd name="adj" fmla="val 3143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8"/>
          <p:cNvSpPr/>
          <p:nvPr/>
        </p:nvSpPr>
        <p:spPr>
          <a:xfrm>
            <a:off x="6248400" y="1476375"/>
            <a:ext cx="5334000" cy="4848225"/>
          </a:xfrm>
          <a:prstGeom prst="roundRect">
            <a:avLst>
              <a:gd name="adj" fmla="val 3143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Google Shape;201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3925" y="1795462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62725" y="1795462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8"/>
          <p:cNvSpPr txBox="1"/>
          <p:nvPr/>
        </p:nvSpPr>
        <p:spPr>
          <a:xfrm>
            <a:off x="609600" y="533400"/>
            <a:ext cx="11068050" cy="63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284C7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TECHNICAL DEEP DIVE</a:t>
            </a:r>
            <a:endParaRPr/>
          </a:p>
        </p:txBody>
      </p:sp>
      <p:sp>
        <p:nvSpPr>
          <p:cNvPr id="204" name="Google Shape;204;p18"/>
          <p:cNvSpPr txBox="1"/>
          <p:nvPr/>
        </p:nvSpPr>
        <p:spPr>
          <a:xfrm>
            <a:off x="609600" y="790575"/>
            <a:ext cx="11582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WordPress Maintenance &amp; Hosting Management</a:t>
            </a:r>
            <a:endParaRPr/>
          </a:p>
        </p:txBody>
      </p:sp>
      <p:sp>
        <p:nvSpPr>
          <p:cNvPr id="205" name="Google Shape;205;p18"/>
          <p:cNvSpPr txBox="1"/>
          <p:nvPr/>
        </p:nvSpPr>
        <p:spPr>
          <a:xfrm>
            <a:off x="1266825" y="1790700"/>
            <a:ext cx="2725340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WordPress Operations</a:t>
            </a:r>
            <a:endParaRPr/>
          </a:p>
        </p:txBody>
      </p:sp>
      <p:sp>
        <p:nvSpPr>
          <p:cNvPr id="206" name="Google Shape;206;p18"/>
          <p:cNvSpPr txBox="1"/>
          <p:nvPr/>
        </p:nvSpPr>
        <p:spPr>
          <a:xfrm>
            <a:off x="923925" y="2219325"/>
            <a:ext cx="48006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Content Publishing: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Controlled page modifications &amp; asset updates</a:t>
            </a:r>
            <a:endParaRPr/>
          </a:p>
        </p:txBody>
      </p:sp>
      <p:sp>
        <p:nvSpPr>
          <p:cNvPr id="207" name="Google Shape;207;p18"/>
          <p:cNvSpPr txBox="1"/>
          <p:nvPr/>
        </p:nvSpPr>
        <p:spPr>
          <a:xfrm>
            <a:off x="923925" y="2621157"/>
            <a:ext cx="5881687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Elementor Support: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Template building &amp; responsive design fixes</a:t>
            </a:r>
            <a:endParaRPr/>
          </a:p>
        </p:txBody>
      </p:sp>
      <p:sp>
        <p:nvSpPr>
          <p:cNvPr id="208" name="Google Shape;208;p18"/>
          <p:cNvSpPr txBox="1"/>
          <p:nvPr/>
        </p:nvSpPr>
        <p:spPr>
          <a:xfrm>
            <a:off x="923925" y="3086100"/>
            <a:ext cx="5881687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Plugin Governance: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Routine security audits &amp; update validation</a:t>
            </a:r>
            <a:endParaRPr/>
          </a:p>
        </p:txBody>
      </p:sp>
      <p:sp>
        <p:nvSpPr>
          <p:cNvPr id="209" name="Google Shape;209;p18"/>
          <p:cNvSpPr txBox="1"/>
          <p:nvPr/>
        </p:nvSpPr>
        <p:spPr>
          <a:xfrm>
            <a:off x="918443" y="3600382"/>
            <a:ext cx="5881687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Troubleshooting: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Dedicated bug resolution &amp; patch deployment</a:t>
            </a:r>
            <a:endParaRPr/>
          </a:p>
        </p:txBody>
      </p:sp>
      <p:sp>
        <p:nvSpPr>
          <p:cNvPr id="210" name="Google Shape;210;p18"/>
          <p:cNvSpPr txBox="1"/>
          <p:nvPr/>
        </p:nvSpPr>
        <p:spPr>
          <a:xfrm>
            <a:off x="6905625" y="1790700"/>
            <a:ext cx="2775346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Hosting &amp; Environment</a:t>
            </a:r>
            <a:endParaRPr/>
          </a:p>
        </p:txBody>
      </p:sp>
      <p:sp>
        <p:nvSpPr>
          <p:cNvPr id="211" name="Google Shape;211;p18"/>
          <p:cNvSpPr txBox="1"/>
          <p:nvPr/>
        </p:nvSpPr>
        <p:spPr>
          <a:xfrm>
            <a:off x="6529833" y="2219325"/>
            <a:ext cx="5629275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WP Engine Admin: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High-availability hosting optimization</a:t>
            </a:r>
            <a:endParaRPr/>
          </a:p>
        </p:txBody>
      </p:sp>
      <p:sp>
        <p:nvSpPr>
          <p:cNvPr id="212" name="Google Shape;212;p18"/>
          <p:cNvSpPr txBox="1"/>
          <p:nvPr/>
        </p:nvSpPr>
        <p:spPr>
          <a:xfrm>
            <a:off x="6562725" y="2623966"/>
            <a:ext cx="5629275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Backups &amp; Recovery: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Regular automated snapshot verification</a:t>
            </a:r>
            <a:endParaRPr/>
          </a:p>
        </p:txBody>
      </p:sp>
      <p:sp>
        <p:nvSpPr>
          <p:cNvPr id="213" name="Google Shape;213;p18"/>
          <p:cNvSpPr txBox="1"/>
          <p:nvPr/>
        </p:nvSpPr>
        <p:spPr>
          <a:xfrm>
            <a:off x="6562725" y="3077946"/>
            <a:ext cx="5629275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SSL &amp; Security: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Certificate renewal &amp; health monitoring</a:t>
            </a:r>
            <a:endParaRPr/>
          </a:p>
        </p:txBody>
      </p:sp>
      <p:sp>
        <p:nvSpPr>
          <p:cNvPr id="214" name="Google Shape;214;p18"/>
          <p:cNvSpPr txBox="1"/>
          <p:nvPr/>
        </p:nvSpPr>
        <p:spPr>
          <a:xfrm>
            <a:off x="6562725" y="3592227"/>
            <a:ext cx="5629275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Incident Escalation: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Rapid 24/7 technical triage response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E0A63EA-701F-B7BD-8988-CA2AD9CB32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57753" y="182995"/>
            <a:ext cx="1330902" cy="4941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9"/>
          <p:cNvSpPr/>
          <p:nvPr/>
        </p:nvSpPr>
        <p:spPr>
          <a:xfrm>
            <a:off x="574158" y="2116987"/>
            <a:ext cx="3505200" cy="2400079"/>
          </a:xfrm>
          <a:prstGeom prst="roundRect">
            <a:avLst>
              <a:gd name="adj" fmla="val 3804"/>
            </a:avLst>
          </a:prstGeom>
          <a:solidFill>
            <a:srgbClr val="F8FAFC"/>
          </a:solidFill>
          <a:ln w="9525" cap="flat" cmpd="sng">
            <a:solidFill>
              <a:srgbClr val="F1F5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9"/>
          <p:cNvSpPr/>
          <p:nvPr/>
        </p:nvSpPr>
        <p:spPr>
          <a:xfrm>
            <a:off x="4307958" y="2116987"/>
            <a:ext cx="3505200" cy="2394172"/>
          </a:xfrm>
          <a:prstGeom prst="roundRect">
            <a:avLst>
              <a:gd name="adj" fmla="val 3804"/>
            </a:avLst>
          </a:prstGeom>
          <a:solidFill>
            <a:srgbClr val="F8FAFC"/>
          </a:solidFill>
          <a:ln w="9525" cap="flat" cmpd="sng">
            <a:solidFill>
              <a:srgbClr val="F1F5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lang="en-US" sz="1100" b="1">
              <a:solidFill>
                <a:srgbClr val="0D9488"/>
              </a:solidFill>
              <a:highlight>
                <a:srgbClr val="F8FAFC"/>
              </a:highlight>
              <a:latin typeface="Plus Jakarta Sans"/>
              <a:ea typeface="Calibri"/>
              <a:cs typeface="Plus Jakarta Sans"/>
            </a:endParaRPr>
          </a:p>
        </p:txBody>
      </p:sp>
      <p:sp>
        <p:nvSpPr>
          <p:cNvPr id="221" name="Google Shape;221;p19"/>
          <p:cNvSpPr/>
          <p:nvPr/>
        </p:nvSpPr>
        <p:spPr>
          <a:xfrm>
            <a:off x="8041758" y="2116987"/>
            <a:ext cx="3505200" cy="2388265"/>
          </a:xfrm>
          <a:prstGeom prst="roundRect">
            <a:avLst>
              <a:gd name="adj" fmla="val 3804"/>
            </a:avLst>
          </a:prstGeom>
          <a:solidFill>
            <a:srgbClr val="F8FAFC"/>
          </a:solidFill>
          <a:ln w="9525" cap="flat" cmpd="sng">
            <a:solidFill>
              <a:srgbClr val="F1F5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9"/>
          <p:cNvSpPr txBox="1"/>
          <p:nvPr/>
        </p:nvSpPr>
        <p:spPr>
          <a:xfrm>
            <a:off x="585972" y="698795"/>
            <a:ext cx="1106805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COMPLIANCE &amp; INTEGRATION</a:t>
            </a:r>
            <a:endParaRPr sz="1800"/>
          </a:p>
        </p:txBody>
      </p:sp>
      <p:sp>
        <p:nvSpPr>
          <p:cNvPr id="226" name="Google Shape;226;p19"/>
          <p:cNvSpPr txBox="1"/>
          <p:nvPr/>
        </p:nvSpPr>
        <p:spPr>
          <a:xfrm>
            <a:off x="574158" y="1121365"/>
            <a:ext cx="115824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MarTech &amp; Security Safeguards</a:t>
            </a:r>
            <a:endParaRPr sz="1800"/>
          </a:p>
        </p:txBody>
      </p:sp>
      <p:sp>
        <p:nvSpPr>
          <p:cNvPr id="227" name="Google Shape;227;p19"/>
          <p:cNvSpPr txBox="1"/>
          <p:nvPr/>
        </p:nvSpPr>
        <p:spPr>
          <a:xfrm>
            <a:off x="464303" y="2393212"/>
            <a:ext cx="30480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3375" tIns="0" rIns="0" bIns="0" anchor="t" anchorCtr="0">
            <a:spAutoFit/>
          </a:bodyPr>
          <a:lstStyle/>
          <a:p>
            <a:r>
              <a:rPr lang="en-US" sz="1500" b="1">
                <a:solidFill>
                  <a:srgbClr val="0F172A"/>
                </a:solidFill>
                <a:highlight>
                  <a:srgbClr val="F8FAFC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Cookie Banner &amp; Compliance</a:t>
            </a:r>
            <a:endParaRPr lang="en-US" b="1"/>
          </a:p>
        </p:txBody>
      </p:sp>
      <p:sp>
        <p:nvSpPr>
          <p:cNvPr id="228" name="Google Shape;228;p19"/>
          <p:cNvSpPr txBox="1"/>
          <p:nvPr/>
        </p:nvSpPr>
        <p:spPr>
          <a:xfrm>
            <a:off x="4309863" y="2393212"/>
            <a:ext cx="30480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0025" tIns="0" rIns="0" bIns="0" anchor="t" anchorCtr="0">
            <a:spAutoFit/>
          </a:bodyPr>
          <a:lstStyle/>
          <a:p>
            <a:r>
              <a:rPr lang="en-US" sz="1500" b="1">
                <a:solidFill>
                  <a:srgbClr val="0F172A"/>
                </a:solidFill>
                <a:highlight>
                  <a:srgbClr val="F8FAFC"/>
                </a:highlight>
                <a:latin typeface="Plus Jakarta Sans"/>
                <a:cs typeface="Plus Jakarta Sans"/>
                <a:sym typeface="Plus Jakarta Sans"/>
              </a:rPr>
              <a:t>Tagging &amp; Analytics</a:t>
            </a:r>
            <a:endParaRPr lang="en-US" b="1"/>
          </a:p>
        </p:txBody>
      </p:sp>
      <p:sp>
        <p:nvSpPr>
          <p:cNvPr id="229" name="Google Shape;229;p19"/>
          <p:cNvSpPr txBox="1"/>
          <p:nvPr/>
        </p:nvSpPr>
        <p:spPr>
          <a:xfrm>
            <a:off x="7962383" y="2393212"/>
            <a:ext cx="30480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0" rIns="0" bIns="0" anchor="t" anchorCtr="0">
            <a:spAutoFit/>
          </a:bodyPr>
          <a:lstStyle/>
          <a:p>
            <a:r>
              <a:rPr lang="en-US" sz="1500" b="1">
                <a:solidFill>
                  <a:srgbClr val="0F172A"/>
                </a:solidFill>
                <a:highlight>
                  <a:srgbClr val="F8FAFC"/>
                </a:highlight>
                <a:latin typeface="Plus Jakarta Sans"/>
                <a:cs typeface="Plus Jakarta Sans"/>
                <a:sym typeface="Plus Jakarta Sans"/>
              </a:rPr>
              <a:t>HubSpot &amp; Forms</a:t>
            </a:r>
            <a:endParaRPr lang="en-US" b="1"/>
          </a:p>
        </p:txBody>
      </p:sp>
      <p:sp>
        <p:nvSpPr>
          <p:cNvPr id="231" name="Google Shape;231;p19"/>
          <p:cNvSpPr txBox="1"/>
          <p:nvPr/>
        </p:nvSpPr>
        <p:spPr>
          <a:xfrm>
            <a:off x="801045" y="2813888"/>
            <a:ext cx="3048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1200">
                <a:solidFill>
                  <a:srgbClr val="475569"/>
                </a:solidFill>
                <a:highlight>
                  <a:srgbClr val="F8FAFC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Cookie policy banner setup for GDPR and CPRA compliance </a:t>
            </a:r>
            <a:r>
              <a:rPr lang="en-US" sz="1200" b="0" i="0" u="none" strike="noStrike" cap="none">
                <a:solidFill>
                  <a:srgbClr val="475569"/>
                </a:solidFill>
                <a:highlight>
                  <a:srgbClr val="F8FAFC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&amp; </a:t>
            </a:r>
            <a:r>
              <a:rPr lang="en-US" sz="1200">
                <a:solidFill>
                  <a:srgbClr val="475569"/>
                </a:solidFill>
                <a:highlight>
                  <a:srgbClr val="F8FAFC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vulnerability </a:t>
            </a:r>
            <a:r>
              <a:rPr lang="en-US" sz="1200" b="0" i="0" u="none" strike="noStrike" cap="none">
                <a:solidFill>
                  <a:srgbClr val="475569"/>
                </a:solidFill>
                <a:highlight>
                  <a:srgbClr val="F8FAFC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reviews.</a:t>
            </a:r>
            <a:endParaRPr lang="en-US" sz="1200">
              <a:highlight>
                <a:srgbClr val="F8FAFC"/>
              </a:highlight>
              <a:sym typeface="Plus Jakarta Sans"/>
            </a:endParaRPr>
          </a:p>
        </p:txBody>
      </p:sp>
      <p:sp>
        <p:nvSpPr>
          <p:cNvPr id="233" name="Google Shape;233;p19"/>
          <p:cNvSpPr txBox="1"/>
          <p:nvPr/>
        </p:nvSpPr>
        <p:spPr>
          <a:xfrm>
            <a:off x="4595147" y="2791960"/>
            <a:ext cx="3048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1200">
                <a:solidFill>
                  <a:srgbClr val="475569"/>
                </a:solidFill>
                <a:highlight>
                  <a:srgbClr val="F8FAFC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Tag manager setup, event tracking, custom analytics, &amp; </a:t>
            </a:r>
            <a:r>
              <a:rPr lang="en-US" sz="1200" b="0" i="0" u="none" strike="noStrike" cap="none">
                <a:solidFill>
                  <a:srgbClr val="475569"/>
                </a:solidFill>
                <a:highlight>
                  <a:srgbClr val="F8FAFC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lead</a:t>
            </a:r>
            <a:r>
              <a:rPr lang="en-US" sz="1200">
                <a:solidFill>
                  <a:srgbClr val="475569"/>
                </a:solidFill>
                <a:highlight>
                  <a:srgbClr val="F8FAFC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 attribution</a:t>
            </a:r>
            <a:r>
              <a:rPr lang="en-US" sz="1200" b="0" i="0" u="none" strike="noStrike" cap="none">
                <a:solidFill>
                  <a:srgbClr val="475569"/>
                </a:solidFill>
                <a:highlight>
                  <a:srgbClr val="F8FAFC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lang="en-US" sz="1200">
              <a:highlight>
                <a:srgbClr val="F8FAFC"/>
              </a:highlight>
              <a:sym typeface="Plus Jakarta Sans"/>
            </a:endParaRPr>
          </a:p>
        </p:txBody>
      </p:sp>
      <p:sp>
        <p:nvSpPr>
          <p:cNvPr id="235" name="Google Shape;235;p19"/>
          <p:cNvSpPr txBox="1"/>
          <p:nvPr/>
        </p:nvSpPr>
        <p:spPr>
          <a:xfrm>
            <a:off x="8268645" y="2791960"/>
            <a:ext cx="3048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1200">
                <a:solidFill>
                  <a:srgbClr val="475569"/>
                </a:solidFill>
                <a:highlight>
                  <a:srgbClr val="F8FAFC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Replacing insecure forms with native HubSpot lead capture </a:t>
            </a:r>
            <a:r>
              <a:rPr lang="en-US" sz="1200" b="0" i="0" u="none" strike="noStrike" cap="none">
                <a:solidFill>
                  <a:srgbClr val="475569"/>
                </a:solidFill>
                <a:highlight>
                  <a:srgbClr val="F8FAFC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&amp; </a:t>
            </a:r>
            <a:r>
              <a:rPr lang="en-US" sz="1200">
                <a:solidFill>
                  <a:srgbClr val="475569"/>
                </a:solidFill>
                <a:highlight>
                  <a:srgbClr val="F8FAFC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CRM sync</a:t>
            </a:r>
            <a:r>
              <a:rPr lang="en-US" sz="1200" b="0" i="0" u="none" strike="noStrike" cap="none">
                <a:solidFill>
                  <a:srgbClr val="475569"/>
                </a:solidFill>
                <a:highlight>
                  <a:srgbClr val="F8FAFC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.</a:t>
            </a:r>
            <a:endParaRPr lang="en-US" sz="1200">
              <a:highlight>
                <a:srgbClr val="F8FAFC"/>
              </a:highlight>
              <a:sym typeface="Plus Jakarta San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41D6FA-13E9-3422-FADB-7A1DD677A193}"/>
              </a:ext>
            </a:extLst>
          </p:cNvPr>
          <p:cNvSpPr txBox="1"/>
          <p:nvPr/>
        </p:nvSpPr>
        <p:spPr>
          <a:xfrm>
            <a:off x="718144" y="3429000"/>
            <a:ext cx="220925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1" i="0" u="none" strike="noStrike">
                <a:solidFill>
                  <a:srgbClr val="0284C7"/>
                </a:solidFill>
                <a:latin typeface="Plus Jakarta Sans"/>
                <a:ea typeface="Plus Jakarta Sans"/>
                <a:cs typeface="Plus Jakarta Sans"/>
              </a:rPr>
              <a:t>GDPR / CPRA Compliant</a:t>
            </a:r>
            <a:endParaRPr lang="en-US" sz="1200"/>
          </a:p>
          <a:p>
            <a:pPr algn="ctr"/>
            <a:endParaRPr lang="en-GB" sz="12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ED6CF7-D005-9CA9-D754-28257D4B6915}"/>
              </a:ext>
            </a:extLst>
          </p:cNvPr>
          <p:cNvSpPr txBox="1"/>
          <p:nvPr/>
        </p:nvSpPr>
        <p:spPr>
          <a:xfrm>
            <a:off x="4489770" y="3505748"/>
            <a:ext cx="2291483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</a:rPr>
              <a:t>Validated Data Tracking</a:t>
            </a:r>
            <a:endParaRPr lang="en-US" sz="12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8D903B-AA67-6898-9EB1-1CAFED52A83C}"/>
              </a:ext>
            </a:extLst>
          </p:cNvPr>
          <p:cNvSpPr txBox="1"/>
          <p:nvPr/>
        </p:nvSpPr>
        <p:spPr>
          <a:xfrm>
            <a:off x="8266878" y="3522194"/>
            <a:ext cx="2373713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</a:rPr>
              <a:t>Compliant Lead Ingestion</a:t>
            </a:r>
            <a:endParaRPr lang="en-US" sz="120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015E1B7-76F8-8161-E254-A0E8BAF6EF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57753" y="182995"/>
            <a:ext cx="1330902" cy="4941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0"/>
          <p:cNvSpPr/>
          <p:nvPr/>
        </p:nvSpPr>
        <p:spPr>
          <a:xfrm>
            <a:off x="609600" y="1362075"/>
            <a:ext cx="5372100" cy="1169491"/>
          </a:xfrm>
          <a:prstGeom prst="roundRect">
            <a:avLst>
              <a:gd name="adj" fmla="val 977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0"/>
          <p:cNvSpPr/>
          <p:nvPr/>
        </p:nvSpPr>
        <p:spPr>
          <a:xfrm>
            <a:off x="609600" y="2664916"/>
            <a:ext cx="5372100" cy="1169491"/>
          </a:xfrm>
          <a:prstGeom prst="roundRect">
            <a:avLst>
              <a:gd name="adj" fmla="val 977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0"/>
          <p:cNvSpPr/>
          <p:nvPr/>
        </p:nvSpPr>
        <p:spPr>
          <a:xfrm>
            <a:off x="609600" y="3967757"/>
            <a:ext cx="5372100" cy="982860"/>
          </a:xfrm>
          <a:prstGeom prst="roundRect">
            <a:avLst>
              <a:gd name="adj" fmla="val 1162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0"/>
          <p:cNvSpPr/>
          <p:nvPr/>
        </p:nvSpPr>
        <p:spPr>
          <a:xfrm>
            <a:off x="6210300" y="1362075"/>
            <a:ext cx="5372100" cy="1169491"/>
          </a:xfrm>
          <a:prstGeom prst="roundRect">
            <a:avLst>
              <a:gd name="adj" fmla="val 977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0"/>
          <p:cNvSpPr/>
          <p:nvPr/>
        </p:nvSpPr>
        <p:spPr>
          <a:xfrm>
            <a:off x="6210300" y="2664916"/>
            <a:ext cx="5372100" cy="1169491"/>
          </a:xfrm>
          <a:prstGeom prst="roundRect">
            <a:avLst>
              <a:gd name="adj" fmla="val 977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0"/>
          <p:cNvSpPr/>
          <p:nvPr/>
        </p:nvSpPr>
        <p:spPr>
          <a:xfrm>
            <a:off x="6210300" y="5581650"/>
            <a:ext cx="5372100" cy="781050"/>
          </a:xfrm>
          <a:prstGeom prst="roundRect">
            <a:avLst>
              <a:gd name="adj" fmla="val 14634"/>
            </a:avLst>
          </a:prstGeom>
          <a:solidFill>
            <a:srgbClr val="17203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0"/>
          <p:cNvSpPr/>
          <p:nvPr/>
        </p:nvSpPr>
        <p:spPr>
          <a:xfrm>
            <a:off x="609600" y="2522041"/>
            <a:ext cx="5372100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0"/>
          <p:cNvSpPr/>
          <p:nvPr/>
        </p:nvSpPr>
        <p:spPr>
          <a:xfrm>
            <a:off x="609600" y="1362075"/>
            <a:ext cx="5372100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0"/>
          <p:cNvSpPr/>
          <p:nvPr/>
        </p:nvSpPr>
        <p:spPr>
          <a:xfrm>
            <a:off x="609600" y="1362075"/>
            <a:ext cx="38100" cy="1169491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0"/>
          <p:cNvSpPr/>
          <p:nvPr/>
        </p:nvSpPr>
        <p:spPr>
          <a:xfrm>
            <a:off x="5972175" y="1362075"/>
            <a:ext cx="9525" cy="1169491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0"/>
          <p:cNvSpPr/>
          <p:nvPr/>
        </p:nvSpPr>
        <p:spPr>
          <a:xfrm>
            <a:off x="609600" y="3824882"/>
            <a:ext cx="5372100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0"/>
          <p:cNvSpPr/>
          <p:nvPr/>
        </p:nvSpPr>
        <p:spPr>
          <a:xfrm>
            <a:off x="609600" y="2664916"/>
            <a:ext cx="5372100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0"/>
          <p:cNvSpPr/>
          <p:nvPr/>
        </p:nvSpPr>
        <p:spPr>
          <a:xfrm>
            <a:off x="609600" y="2664916"/>
            <a:ext cx="38100" cy="1169491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0"/>
          <p:cNvSpPr/>
          <p:nvPr/>
        </p:nvSpPr>
        <p:spPr>
          <a:xfrm>
            <a:off x="5972175" y="2664916"/>
            <a:ext cx="9525" cy="1169491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0"/>
          <p:cNvSpPr/>
          <p:nvPr/>
        </p:nvSpPr>
        <p:spPr>
          <a:xfrm>
            <a:off x="609600" y="4941093"/>
            <a:ext cx="5372100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0"/>
          <p:cNvSpPr/>
          <p:nvPr/>
        </p:nvSpPr>
        <p:spPr>
          <a:xfrm>
            <a:off x="609600" y="3967757"/>
            <a:ext cx="5372100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0"/>
          <p:cNvSpPr/>
          <p:nvPr/>
        </p:nvSpPr>
        <p:spPr>
          <a:xfrm>
            <a:off x="609600" y="3967757"/>
            <a:ext cx="38100" cy="982860"/>
          </a:xfrm>
          <a:prstGeom prst="rect">
            <a:avLst/>
          </a:prstGeom>
          <a:solidFill>
            <a:srgbClr val="0369A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0"/>
          <p:cNvSpPr/>
          <p:nvPr/>
        </p:nvSpPr>
        <p:spPr>
          <a:xfrm>
            <a:off x="5972175" y="3967757"/>
            <a:ext cx="9525" cy="98286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0"/>
          <p:cNvSpPr/>
          <p:nvPr/>
        </p:nvSpPr>
        <p:spPr>
          <a:xfrm>
            <a:off x="6210300" y="2522041"/>
            <a:ext cx="5372100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0"/>
          <p:cNvSpPr/>
          <p:nvPr/>
        </p:nvSpPr>
        <p:spPr>
          <a:xfrm>
            <a:off x="6210300" y="1362075"/>
            <a:ext cx="5372100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0"/>
          <p:cNvSpPr/>
          <p:nvPr/>
        </p:nvSpPr>
        <p:spPr>
          <a:xfrm>
            <a:off x="6210300" y="1362075"/>
            <a:ext cx="38100" cy="1169491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0"/>
          <p:cNvSpPr/>
          <p:nvPr/>
        </p:nvSpPr>
        <p:spPr>
          <a:xfrm>
            <a:off x="11572875" y="1362075"/>
            <a:ext cx="9525" cy="1169491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0"/>
          <p:cNvSpPr/>
          <p:nvPr/>
        </p:nvSpPr>
        <p:spPr>
          <a:xfrm>
            <a:off x="6210300" y="3824882"/>
            <a:ext cx="5372100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0"/>
          <p:cNvSpPr/>
          <p:nvPr/>
        </p:nvSpPr>
        <p:spPr>
          <a:xfrm>
            <a:off x="6210300" y="2664916"/>
            <a:ext cx="5372100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0"/>
          <p:cNvSpPr/>
          <p:nvPr/>
        </p:nvSpPr>
        <p:spPr>
          <a:xfrm>
            <a:off x="6210300" y="2664916"/>
            <a:ext cx="38100" cy="1169491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0"/>
          <p:cNvSpPr/>
          <p:nvPr/>
        </p:nvSpPr>
        <p:spPr>
          <a:xfrm>
            <a:off x="11572875" y="2664916"/>
            <a:ext cx="9525" cy="1169491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6" name="Google Shape;266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06150" y="5838825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0"/>
          <p:cNvSpPr txBox="1"/>
          <p:nvPr/>
        </p:nvSpPr>
        <p:spPr>
          <a:xfrm>
            <a:off x="609600" y="495300"/>
            <a:ext cx="11068050" cy="60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284C7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THE ISMILE ADVANTAGE</a:t>
            </a:r>
            <a:endParaRPr/>
          </a:p>
        </p:txBody>
      </p:sp>
      <p:sp>
        <p:nvSpPr>
          <p:cNvPr id="268" name="Google Shape;268;p20"/>
          <p:cNvSpPr txBox="1"/>
          <p:nvPr/>
        </p:nvSpPr>
        <p:spPr>
          <a:xfrm>
            <a:off x="609600" y="733425"/>
            <a:ext cx="11582400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Why Healthcare &amp; Life Sciences Organizations Choose Us</a:t>
            </a:r>
            <a:endParaRPr/>
          </a:p>
        </p:txBody>
      </p:sp>
      <p:sp>
        <p:nvSpPr>
          <p:cNvPr id="269" name="Google Shape;269;p20"/>
          <p:cNvSpPr txBox="1"/>
          <p:nvPr/>
        </p:nvSpPr>
        <p:spPr>
          <a:xfrm>
            <a:off x="857250" y="1543050"/>
            <a:ext cx="6438304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Accountable Project Oversight</a:t>
            </a:r>
            <a:endParaRPr/>
          </a:p>
        </p:txBody>
      </p:sp>
      <p:sp>
        <p:nvSpPr>
          <p:cNvPr id="270" name="Google Shape;270;p20"/>
          <p:cNvSpPr txBox="1"/>
          <p:nvPr/>
        </p:nvSpPr>
        <p:spPr>
          <a:xfrm>
            <a:off x="857250" y="1790700"/>
            <a:ext cx="5000625" cy="559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Our Responsible Technical Project Managers provide coordination, prioritization, communication, and governance oversight to ensure website activities remain visible and controlled.</a:t>
            </a:r>
            <a:endParaRPr/>
          </a:p>
        </p:txBody>
      </p:sp>
      <p:sp>
        <p:nvSpPr>
          <p:cNvPr id="271" name="Google Shape;271;p20"/>
          <p:cNvSpPr txBox="1"/>
          <p:nvPr/>
        </p:nvSpPr>
        <p:spPr>
          <a:xfrm>
            <a:off x="857250" y="2845891"/>
            <a:ext cx="6438304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Transparent Work Tracking</a:t>
            </a:r>
            <a:endParaRPr/>
          </a:p>
        </p:txBody>
      </p:sp>
      <p:sp>
        <p:nvSpPr>
          <p:cNvPr id="272" name="Google Shape;272;p20"/>
          <p:cNvSpPr txBox="1"/>
          <p:nvPr/>
        </p:nvSpPr>
        <p:spPr>
          <a:xfrm>
            <a:off x="857250" y="3093541"/>
            <a:ext cx="5000625" cy="559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Every request is tracked, prioritized, and managed through a structured service delivery process, giving stakeholders visibility into active work, priorities, approvals, and completed activities.</a:t>
            </a:r>
            <a:endParaRPr/>
          </a:p>
        </p:txBody>
      </p:sp>
      <p:sp>
        <p:nvSpPr>
          <p:cNvPr id="273" name="Google Shape;273;p20"/>
          <p:cNvSpPr txBox="1"/>
          <p:nvPr/>
        </p:nvSpPr>
        <p:spPr>
          <a:xfrm>
            <a:off x="857250" y="4148732"/>
            <a:ext cx="6438304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Risk Reduction Through Governance</a:t>
            </a:r>
            <a:endParaRPr/>
          </a:p>
        </p:txBody>
      </p:sp>
      <p:sp>
        <p:nvSpPr>
          <p:cNvPr id="274" name="Google Shape;274;p20"/>
          <p:cNvSpPr txBox="1"/>
          <p:nvPr/>
        </p:nvSpPr>
        <p:spPr>
          <a:xfrm>
            <a:off x="857250" y="4396382"/>
            <a:ext cx="5000625" cy="373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We help reduce operational and compliance risks by implementing structured review, testing, approval, and deployment processes.</a:t>
            </a:r>
            <a:endParaRPr/>
          </a:p>
        </p:txBody>
      </p:sp>
      <p:sp>
        <p:nvSpPr>
          <p:cNvPr id="275" name="Google Shape;275;p20"/>
          <p:cNvSpPr txBox="1"/>
          <p:nvPr/>
        </p:nvSpPr>
        <p:spPr>
          <a:xfrm>
            <a:off x="6457950" y="1543050"/>
            <a:ext cx="5734050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Scalable Support Model</a:t>
            </a:r>
            <a:endParaRPr/>
          </a:p>
        </p:txBody>
      </p:sp>
      <p:sp>
        <p:nvSpPr>
          <p:cNvPr id="276" name="Google Shape;276;p20"/>
          <p:cNvSpPr txBox="1"/>
          <p:nvPr/>
        </p:nvSpPr>
        <p:spPr>
          <a:xfrm>
            <a:off x="6457950" y="1790700"/>
            <a:ext cx="5000625" cy="559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Our managed-service approach provides predictable monthly support while allowing larger strategic initiatives to be delivered through separate project engagements.</a:t>
            </a:r>
            <a:endParaRPr/>
          </a:p>
        </p:txBody>
      </p:sp>
      <p:sp>
        <p:nvSpPr>
          <p:cNvPr id="277" name="Google Shape;277;p20"/>
          <p:cNvSpPr txBox="1"/>
          <p:nvPr/>
        </p:nvSpPr>
        <p:spPr>
          <a:xfrm>
            <a:off x="6457950" y="2845891"/>
            <a:ext cx="5734050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Healthcare &amp; Life Sciences Focus</a:t>
            </a:r>
            <a:endParaRPr/>
          </a:p>
        </p:txBody>
      </p:sp>
      <p:sp>
        <p:nvSpPr>
          <p:cNvPr id="278" name="Google Shape;278;p20"/>
          <p:cNvSpPr txBox="1"/>
          <p:nvPr/>
        </p:nvSpPr>
        <p:spPr>
          <a:xfrm>
            <a:off x="6457950" y="3093541"/>
            <a:ext cx="5000625" cy="559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We understand the challenges associated with regulated content, quality review processes, stakeholder approvals, product launches, and digital patient engagement initiatives.</a:t>
            </a:r>
            <a:endParaRPr/>
          </a:p>
        </p:txBody>
      </p:sp>
      <p:sp>
        <p:nvSpPr>
          <p:cNvPr id="279" name="Google Shape;279;p20"/>
          <p:cNvSpPr txBox="1"/>
          <p:nvPr/>
        </p:nvSpPr>
        <p:spPr>
          <a:xfrm>
            <a:off x="6419850" y="5772150"/>
            <a:ext cx="34671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solidFill>
                  <a:srgbClr val="38BDF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PROVEN EXPERTISE</a:t>
            </a:r>
            <a:endParaRPr/>
          </a:p>
        </p:txBody>
      </p:sp>
      <p:sp>
        <p:nvSpPr>
          <p:cNvPr id="280" name="Google Shape;280;p20"/>
          <p:cNvSpPr txBox="1"/>
          <p:nvPr/>
        </p:nvSpPr>
        <p:spPr>
          <a:xfrm>
            <a:off x="6419850" y="5991225"/>
            <a:ext cx="4214812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Tailored Operations for Regulated Digital Assets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4EB633A-71C6-7DE6-F200-583559B271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57753" y="182995"/>
            <a:ext cx="1330902" cy="49414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1"/>
          <p:cNvSpPr/>
          <p:nvPr/>
        </p:nvSpPr>
        <p:spPr>
          <a:xfrm>
            <a:off x="412248" y="3417693"/>
            <a:ext cx="10972800" cy="2244327"/>
          </a:xfrm>
          <a:prstGeom prst="roundRect">
            <a:avLst>
              <a:gd name="adj" fmla="val 7361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1"/>
          <p:cNvSpPr/>
          <p:nvPr/>
        </p:nvSpPr>
        <p:spPr>
          <a:xfrm>
            <a:off x="609600" y="1600200"/>
            <a:ext cx="2671762" cy="523532"/>
          </a:xfrm>
          <a:prstGeom prst="roundRect">
            <a:avLst>
              <a:gd name="adj" fmla="val 2000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1"/>
          <p:cNvSpPr/>
          <p:nvPr/>
        </p:nvSpPr>
        <p:spPr>
          <a:xfrm>
            <a:off x="3376612" y="1600200"/>
            <a:ext cx="2671762" cy="523532"/>
          </a:xfrm>
          <a:prstGeom prst="roundRect">
            <a:avLst>
              <a:gd name="adj" fmla="val 2000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1"/>
          <p:cNvSpPr/>
          <p:nvPr/>
        </p:nvSpPr>
        <p:spPr>
          <a:xfrm>
            <a:off x="6143625" y="1600200"/>
            <a:ext cx="2671762" cy="523532"/>
          </a:xfrm>
          <a:prstGeom prst="roundRect">
            <a:avLst>
              <a:gd name="adj" fmla="val 2000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1"/>
          <p:cNvSpPr/>
          <p:nvPr/>
        </p:nvSpPr>
        <p:spPr>
          <a:xfrm>
            <a:off x="8910637" y="1600200"/>
            <a:ext cx="2671762" cy="523532"/>
          </a:xfrm>
          <a:prstGeom prst="roundRect">
            <a:avLst>
              <a:gd name="adj" fmla="val 2000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1"/>
          <p:cNvSpPr/>
          <p:nvPr/>
        </p:nvSpPr>
        <p:spPr>
          <a:xfrm>
            <a:off x="609600" y="2350551"/>
            <a:ext cx="2671762" cy="523532"/>
          </a:xfrm>
          <a:prstGeom prst="roundRect">
            <a:avLst>
              <a:gd name="adj" fmla="val 2000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1"/>
          <p:cNvSpPr/>
          <p:nvPr/>
        </p:nvSpPr>
        <p:spPr>
          <a:xfrm>
            <a:off x="3376612" y="2350551"/>
            <a:ext cx="2671762" cy="523532"/>
          </a:xfrm>
          <a:prstGeom prst="roundRect">
            <a:avLst>
              <a:gd name="adj" fmla="val 2000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1"/>
          <p:cNvSpPr/>
          <p:nvPr/>
        </p:nvSpPr>
        <p:spPr>
          <a:xfrm>
            <a:off x="6143625" y="2350551"/>
            <a:ext cx="2671762" cy="523532"/>
          </a:xfrm>
          <a:prstGeom prst="roundRect">
            <a:avLst>
              <a:gd name="adj" fmla="val 2000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1"/>
          <p:cNvSpPr/>
          <p:nvPr/>
        </p:nvSpPr>
        <p:spPr>
          <a:xfrm>
            <a:off x="8910637" y="2350551"/>
            <a:ext cx="2671762" cy="523532"/>
          </a:xfrm>
          <a:prstGeom prst="roundRect">
            <a:avLst>
              <a:gd name="adj" fmla="val 20000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4" name="Google Shape;294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2475" y="1724025"/>
            <a:ext cx="152400" cy="182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19487" y="1724025"/>
            <a:ext cx="114300" cy="182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6500" y="1724025"/>
            <a:ext cx="133350" cy="182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53512" y="1724025"/>
            <a:ext cx="171450" cy="182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1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52475" y="2474376"/>
            <a:ext cx="171450" cy="182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1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19487" y="2474376"/>
            <a:ext cx="133350" cy="182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1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286500" y="2474376"/>
            <a:ext cx="171450" cy="182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1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053512" y="2474376"/>
            <a:ext cx="133350" cy="182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1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50373" y="4395924"/>
            <a:ext cx="13335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1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50373" y="4643574"/>
            <a:ext cx="13335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1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50373" y="4891224"/>
            <a:ext cx="13335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1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212723" y="4395924"/>
            <a:ext cx="13335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1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212723" y="4643574"/>
            <a:ext cx="13335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1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212723" y="4891224"/>
            <a:ext cx="13335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1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775073" y="4395924"/>
            <a:ext cx="13335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1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775073" y="4643574"/>
            <a:ext cx="13335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1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775073" y="4891224"/>
            <a:ext cx="133350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1"/>
          <p:cNvSpPr txBox="1"/>
          <p:nvPr/>
        </p:nvSpPr>
        <p:spPr>
          <a:xfrm>
            <a:off x="609600" y="495300"/>
            <a:ext cx="11068050" cy="60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369A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DOMAINS &amp; CAPABILITIES</a:t>
            </a:r>
            <a:endParaRPr/>
          </a:p>
        </p:txBody>
      </p:sp>
      <p:sp>
        <p:nvSpPr>
          <p:cNvPr id="312" name="Google Shape;312;p21"/>
          <p:cNvSpPr txBox="1"/>
          <p:nvPr/>
        </p:nvSpPr>
        <p:spPr>
          <a:xfrm>
            <a:off x="609600" y="733425"/>
            <a:ext cx="11582400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Organizations We Support &amp; Additional Services</a:t>
            </a:r>
            <a:endParaRPr/>
          </a:p>
        </p:txBody>
      </p:sp>
      <p:sp>
        <p:nvSpPr>
          <p:cNvPr id="313" name="Google Shape;313;p21"/>
          <p:cNvSpPr txBox="1"/>
          <p:nvPr/>
        </p:nvSpPr>
        <p:spPr>
          <a:xfrm>
            <a:off x="609600" y="1323975"/>
            <a:ext cx="11582400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0284C7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ORGANIZATIONS WE SUPPORT</a:t>
            </a:r>
            <a:endParaRPr/>
          </a:p>
        </p:txBody>
      </p:sp>
      <p:sp>
        <p:nvSpPr>
          <p:cNvPr id="314" name="Google Shape;314;p21"/>
          <p:cNvSpPr txBox="1"/>
          <p:nvPr/>
        </p:nvSpPr>
        <p:spPr>
          <a:xfrm>
            <a:off x="661337" y="3639646"/>
            <a:ext cx="1134427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284C7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Additional Project Services</a:t>
            </a:r>
            <a:endParaRPr sz="1800"/>
          </a:p>
        </p:txBody>
      </p:sp>
      <p:sp>
        <p:nvSpPr>
          <p:cNvPr id="315" name="Google Shape;315;p21"/>
          <p:cNvSpPr txBox="1"/>
          <p:nvPr/>
        </p:nvSpPr>
        <p:spPr>
          <a:xfrm>
            <a:off x="661337" y="4056074"/>
            <a:ext cx="11344275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Beyond ongoing managed support, we also assist healthcare and life sciences organizations with:</a:t>
            </a:r>
            <a:endParaRPr sz="1800"/>
          </a:p>
        </p:txBody>
      </p:sp>
      <p:sp>
        <p:nvSpPr>
          <p:cNvPr id="316" name="Google Shape;316;p21"/>
          <p:cNvSpPr txBox="1"/>
          <p:nvPr/>
        </p:nvSpPr>
        <p:spPr>
          <a:xfrm>
            <a:off x="981075" y="1704975"/>
            <a:ext cx="2178843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Pharmaceutical Companies</a:t>
            </a:r>
            <a:endParaRPr sz="1600"/>
          </a:p>
        </p:txBody>
      </p:sp>
      <p:sp>
        <p:nvSpPr>
          <p:cNvPr id="317" name="Google Shape;317;p21"/>
          <p:cNvSpPr txBox="1"/>
          <p:nvPr/>
        </p:nvSpPr>
        <p:spPr>
          <a:xfrm>
            <a:off x="3709987" y="1704975"/>
            <a:ext cx="2309812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Biotechnology Organizations</a:t>
            </a:r>
            <a:endParaRPr sz="1600"/>
          </a:p>
        </p:txBody>
      </p:sp>
      <p:sp>
        <p:nvSpPr>
          <p:cNvPr id="318" name="Google Shape;318;p21"/>
          <p:cNvSpPr txBox="1"/>
          <p:nvPr/>
        </p:nvSpPr>
        <p:spPr>
          <a:xfrm>
            <a:off x="6496050" y="1704975"/>
            <a:ext cx="2393156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Medical Device Manufacturers</a:t>
            </a:r>
            <a:endParaRPr sz="1600"/>
          </a:p>
        </p:txBody>
      </p:sp>
      <p:sp>
        <p:nvSpPr>
          <p:cNvPr id="319" name="Google Shape;319;p21"/>
          <p:cNvSpPr txBox="1"/>
          <p:nvPr/>
        </p:nvSpPr>
        <p:spPr>
          <a:xfrm>
            <a:off x="9301162" y="1704975"/>
            <a:ext cx="200025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Life Sciences Companies</a:t>
            </a:r>
            <a:endParaRPr sz="1600"/>
          </a:p>
        </p:txBody>
      </p:sp>
      <p:sp>
        <p:nvSpPr>
          <p:cNvPr id="320" name="Google Shape;320;p21"/>
          <p:cNvSpPr txBox="1"/>
          <p:nvPr/>
        </p:nvSpPr>
        <p:spPr>
          <a:xfrm>
            <a:off x="1000125" y="2455326"/>
            <a:ext cx="1666875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Healthcare Providers</a:t>
            </a:r>
            <a:endParaRPr sz="1600"/>
          </a:p>
        </p:txBody>
      </p:sp>
      <p:sp>
        <p:nvSpPr>
          <p:cNvPr id="321" name="Google Shape;321;p21"/>
          <p:cNvSpPr txBox="1"/>
          <p:nvPr/>
        </p:nvSpPr>
        <p:spPr>
          <a:xfrm>
            <a:off x="3729037" y="2455326"/>
            <a:ext cx="1940718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Clinical Research (CROs)</a:t>
            </a:r>
            <a:endParaRPr sz="1600"/>
          </a:p>
        </p:txBody>
      </p:sp>
      <p:sp>
        <p:nvSpPr>
          <p:cNvPr id="322" name="Google Shape;322;p21"/>
          <p:cNvSpPr txBox="1"/>
          <p:nvPr/>
        </p:nvSpPr>
        <p:spPr>
          <a:xfrm>
            <a:off x="6534150" y="2455326"/>
            <a:ext cx="2214562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Healthcare Tech Companies</a:t>
            </a:r>
            <a:endParaRPr sz="1600"/>
          </a:p>
        </p:txBody>
      </p:sp>
      <p:sp>
        <p:nvSpPr>
          <p:cNvPr id="323" name="Google Shape;323;p21"/>
          <p:cNvSpPr txBox="1"/>
          <p:nvPr/>
        </p:nvSpPr>
        <p:spPr>
          <a:xfrm>
            <a:off x="9263062" y="2455326"/>
            <a:ext cx="200025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Health &amp; Wellness Brands</a:t>
            </a:r>
            <a:endParaRPr sz="1600"/>
          </a:p>
        </p:txBody>
      </p:sp>
      <p:sp>
        <p:nvSpPr>
          <p:cNvPr id="324" name="Google Shape;324;p21"/>
          <p:cNvSpPr txBox="1"/>
          <p:nvPr/>
        </p:nvSpPr>
        <p:spPr>
          <a:xfrm>
            <a:off x="650373" y="4372112"/>
            <a:ext cx="42148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95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Website redesigns and modernization</a:t>
            </a:r>
            <a:endParaRPr sz="1800"/>
          </a:p>
        </p:txBody>
      </p:sp>
      <p:sp>
        <p:nvSpPr>
          <p:cNvPr id="325" name="Google Shape;325;p21"/>
          <p:cNvSpPr txBox="1"/>
          <p:nvPr/>
        </p:nvSpPr>
        <p:spPr>
          <a:xfrm>
            <a:off x="650373" y="4619762"/>
            <a:ext cx="42148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95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Patient portal &amp; experience initiatives</a:t>
            </a:r>
            <a:endParaRPr sz="1800"/>
          </a:p>
        </p:txBody>
      </p:sp>
      <p:sp>
        <p:nvSpPr>
          <p:cNvPr id="326" name="Google Shape;326;p21"/>
          <p:cNvSpPr txBox="1"/>
          <p:nvPr/>
        </p:nvSpPr>
        <p:spPr>
          <a:xfrm>
            <a:off x="650373" y="4867412"/>
            <a:ext cx="42148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95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Product launch websites</a:t>
            </a:r>
            <a:endParaRPr sz="1800"/>
          </a:p>
        </p:txBody>
      </p:sp>
      <p:sp>
        <p:nvSpPr>
          <p:cNvPr id="327" name="Google Shape;327;p21"/>
          <p:cNvSpPr txBox="1"/>
          <p:nvPr/>
        </p:nvSpPr>
        <p:spPr>
          <a:xfrm>
            <a:off x="4212723" y="4372112"/>
            <a:ext cx="42148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95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International website rollouts</a:t>
            </a:r>
            <a:endParaRPr sz="1800"/>
          </a:p>
        </p:txBody>
      </p:sp>
      <p:sp>
        <p:nvSpPr>
          <p:cNvPr id="328" name="Google Shape;328;p21"/>
          <p:cNvSpPr txBox="1"/>
          <p:nvPr/>
        </p:nvSpPr>
        <p:spPr>
          <a:xfrm>
            <a:off x="4212723" y="4477230"/>
            <a:ext cx="421481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9550" tIns="0" rIns="0" bIns="0" anchor="t" anchorCtr="0">
            <a:spAutoFit/>
          </a:bodyPr>
          <a:lstStyle/>
          <a:p>
            <a:br>
              <a:rPr lang="en-US" sz="1200">
                <a:solidFill>
                  <a:srgbClr val="334155"/>
                </a:solidFill>
                <a:sym typeface="Plus Jakarta Sans"/>
              </a:rPr>
            </a:br>
            <a:r>
              <a:rPr lang="en-US" sz="1200">
                <a:solidFill>
                  <a:srgbClr val="334155"/>
                </a:solidFill>
                <a:latin typeface="Plus Jakarta Sans"/>
                <a:cs typeface="Plus Jakarta Sans"/>
                <a:sym typeface="Plus Jakarta Sans"/>
              </a:rPr>
              <a:t>Cookie policy banner setup (GDPR, CPRA)</a:t>
            </a:r>
          </a:p>
        </p:txBody>
      </p:sp>
      <p:sp>
        <p:nvSpPr>
          <p:cNvPr id="329" name="Google Shape;329;p21"/>
          <p:cNvSpPr txBox="1"/>
          <p:nvPr/>
        </p:nvSpPr>
        <p:spPr>
          <a:xfrm>
            <a:off x="4229168" y="4719398"/>
            <a:ext cx="421481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9550" tIns="0" rIns="0" bIns="0" anchor="t" anchorCtr="0">
            <a:spAutoFit/>
          </a:bodyPr>
          <a:lstStyle/>
          <a:p>
            <a:br>
              <a:rPr lang="en-US" sz="1200">
                <a:solidFill>
                  <a:srgbClr val="334155"/>
                </a:solidFill>
                <a:sym typeface="Plus Jakarta Sans"/>
              </a:rPr>
            </a:br>
            <a:r>
              <a:rPr lang="en-US" sz="1200">
                <a:solidFill>
                  <a:srgbClr val="334155"/>
                </a:solidFill>
                <a:latin typeface="Plus Jakarta Sans"/>
                <a:cs typeface="Plus Jakarta Sans"/>
                <a:sym typeface="Plus Jakarta Sans"/>
              </a:rPr>
              <a:t>HubSpot implementations</a:t>
            </a:r>
          </a:p>
        </p:txBody>
      </p:sp>
      <p:sp>
        <p:nvSpPr>
          <p:cNvPr id="330" name="Google Shape;330;p21"/>
          <p:cNvSpPr txBox="1"/>
          <p:nvPr/>
        </p:nvSpPr>
        <p:spPr>
          <a:xfrm>
            <a:off x="7775073" y="4207652"/>
            <a:ext cx="421481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9550" tIns="0" rIns="0" bIns="0" anchor="t" anchorCtr="0">
            <a:spAutoFit/>
          </a:bodyPr>
          <a:lstStyle/>
          <a:p>
            <a:br>
              <a:rPr lang="en-US" sz="1200">
                <a:solidFill>
                  <a:srgbClr val="334155"/>
                </a:solidFill>
                <a:sym typeface="Plus Jakarta Sans"/>
              </a:rPr>
            </a:br>
            <a:r>
              <a:rPr lang="en-US" sz="1200">
                <a:solidFill>
                  <a:srgbClr val="334155"/>
                </a:solidFill>
                <a:latin typeface="Plus Jakarta Sans"/>
                <a:cs typeface="Plus Jakarta Sans"/>
                <a:sym typeface="Plus Jakarta Sans"/>
              </a:rPr>
              <a:t>Tagging and Analytics</a:t>
            </a:r>
          </a:p>
        </p:txBody>
      </p:sp>
      <p:sp>
        <p:nvSpPr>
          <p:cNvPr id="331" name="Google Shape;331;p21"/>
          <p:cNvSpPr txBox="1"/>
          <p:nvPr/>
        </p:nvSpPr>
        <p:spPr>
          <a:xfrm>
            <a:off x="7775073" y="4455302"/>
            <a:ext cx="421481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9550" tIns="0" rIns="0" bIns="0" anchor="t" anchorCtr="0">
            <a:spAutoFit/>
          </a:bodyPr>
          <a:lstStyle/>
          <a:p>
            <a:br>
              <a:rPr lang="en-US" sz="1200">
                <a:solidFill>
                  <a:srgbClr val="334155"/>
                </a:solidFill>
                <a:ea typeface="Plus Jakarta Sans"/>
              </a:rPr>
            </a:br>
            <a:r>
              <a:rPr lang="en-US" sz="120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SEO </a:t>
            </a:r>
            <a:r>
              <a:rPr lang="en-US" sz="120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&amp; </a:t>
            </a:r>
            <a:r>
              <a:rPr lang="en-US" sz="1200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digital marketing initiatives</a:t>
            </a:r>
            <a:endParaRPr lang="en-US" sz="1200">
              <a:solidFill>
                <a:srgbClr val="334155"/>
              </a:solidFill>
              <a:latin typeface="Plus Jakarta Sans"/>
              <a:cs typeface="Plus Jakarta Sans"/>
            </a:endParaRPr>
          </a:p>
        </p:txBody>
      </p:sp>
      <p:sp>
        <p:nvSpPr>
          <p:cNvPr id="332" name="Google Shape;332;p21"/>
          <p:cNvSpPr txBox="1"/>
          <p:nvPr/>
        </p:nvSpPr>
        <p:spPr>
          <a:xfrm>
            <a:off x="7775073" y="4867412"/>
            <a:ext cx="421481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95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Website accessibility improvements</a:t>
            </a:r>
            <a:endParaRPr sz="180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0CFE507-B469-D12D-7541-D0416CA008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657753" y="182995"/>
            <a:ext cx="1330902" cy="49414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/>
        </a:solidFill>
        <a:effectLst/>
      </p:bgPr>
    </p:bg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22"/>
          <p:cNvSpPr/>
          <p:nvPr/>
        </p:nvSpPr>
        <p:spPr>
          <a:xfrm>
            <a:off x="3009900" y="4253805"/>
            <a:ext cx="6172200" cy="962025"/>
          </a:xfrm>
          <a:prstGeom prst="roundRect">
            <a:avLst>
              <a:gd name="adj" fmla="val 15841"/>
            </a:avLst>
          </a:prstGeom>
          <a:solidFill>
            <a:srgbClr val="232B3D"/>
          </a:solidFill>
          <a:ln w="9525" cap="flat" cmpd="sng">
            <a:solidFill>
              <a:srgbClr val="3341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22"/>
          <p:cNvSpPr/>
          <p:nvPr/>
        </p:nvSpPr>
        <p:spPr>
          <a:xfrm>
            <a:off x="5600700" y="4544317"/>
            <a:ext cx="9525" cy="38100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22"/>
          <p:cNvSpPr txBox="1"/>
          <p:nvPr/>
        </p:nvSpPr>
        <p:spPr>
          <a:xfrm>
            <a:off x="4518421" y="1642169"/>
            <a:ext cx="3155156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8BDF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NEXT STEPS &amp; WEBINAR Q&amp;A</a:t>
            </a:r>
            <a:endParaRPr/>
          </a:p>
        </p:txBody>
      </p:sp>
      <p:sp>
        <p:nvSpPr>
          <p:cNvPr id="341" name="Google Shape;341;p22"/>
          <p:cNvSpPr txBox="1"/>
          <p:nvPr/>
        </p:nvSpPr>
        <p:spPr>
          <a:xfrm>
            <a:off x="1095375" y="1994594"/>
            <a:ext cx="10001250" cy="109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Focus on Innovation. We'll Manage Your Operations.</a:t>
            </a:r>
            <a:endParaRPr/>
          </a:p>
        </p:txBody>
      </p:sp>
      <p:sp>
        <p:nvSpPr>
          <p:cNvPr id="342" name="Google Shape;342;p22"/>
          <p:cNvSpPr txBox="1"/>
          <p:nvPr/>
        </p:nvSpPr>
        <p:spPr>
          <a:xfrm>
            <a:off x="2047875" y="3320355"/>
            <a:ext cx="809625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Ensure your website remains secure, compliant, and reliable with </a:t>
            </a:r>
            <a:r>
              <a:rPr lang="en-US" sz="1500" err="1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ISmile</a:t>
            </a:r>
            <a:r>
              <a:rPr lang="en-US" sz="1500" b="0" i="0" u="none" strike="noStrike" cap="none">
                <a:solidFill>
                  <a:srgbClr val="94A3B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Technologies.</a:t>
            </a:r>
            <a:endParaRPr/>
          </a:p>
        </p:txBody>
      </p:sp>
      <p:sp>
        <p:nvSpPr>
          <p:cNvPr id="343" name="Google Shape;343;p22"/>
          <p:cNvSpPr txBox="1"/>
          <p:nvPr/>
        </p:nvSpPr>
        <p:spPr>
          <a:xfrm>
            <a:off x="3476625" y="4530030"/>
            <a:ext cx="1914525" cy="392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1050" b="1" i="0" u="none" strike="noStrike" cap="none">
                <a:solidFill>
                  <a:srgbClr val="CBD5E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CONTACT OUR TEAM </a:t>
            </a:r>
            <a:r>
              <a:rPr lang="en-US" sz="1050" b="1">
                <a:solidFill>
                  <a:srgbClr val="CBD5E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lang="en-US">
              <a:ea typeface="Plus Jakarta Sans"/>
              <a:cs typeface="Plus Jakarta Sans"/>
              <a:sym typeface="Plus Jakarta Sans"/>
            </a:endParaRPr>
          </a:p>
          <a:p>
            <a:r>
              <a:rPr lang="en-US" sz="1500" b="1" err="1">
                <a:solidFill>
                  <a:schemeClr val="bg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ISmile</a:t>
            </a:r>
            <a:r>
              <a:rPr lang="en-US" sz="1500" b="1">
                <a:solidFill>
                  <a:schemeClr val="bg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Technologies</a:t>
            </a:r>
            <a:endParaRPr lang="en-US" sz="1500">
              <a:solidFill>
                <a:schemeClr val="bg1"/>
              </a:solidFill>
              <a:latin typeface="Plus Jakarta Sans"/>
              <a:cs typeface="Plus Jakarta Sans"/>
            </a:endParaRPr>
          </a:p>
        </p:txBody>
      </p:sp>
      <p:sp>
        <p:nvSpPr>
          <p:cNvPr id="344" name="Google Shape;344;p22"/>
          <p:cNvSpPr txBox="1"/>
          <p:nvPr/>
        </p:nvSpPr>
        <p:spPr>
          <a:xfrm>
            <a:off x="5915025" y="4530030"/>
            <a:ext cx="28956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CBD5E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EXPLORE SERVICES </a:t>
            </a:r>
            <a:r>
              <a:rPr lang="en-US" sz="1500" b="1" i="0" u="none" strike="noStrike" cap="none">
                <a:solidFill>
                  <a:srgbClr val="38BDF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www.ismiletechnologies.com</a:t>
            </a: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C871C1A-B36A-2F8D-4142-96183BE2A7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57753" y="182995"/>
            <a:ext cx="1330902" cy="49414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CC0AA6722AFA4AA95B83B7C749FAD0" ma:contentTypeVersion="19" ma:contentTypeDescription="Create a new document." ma:contentTypeScope="" ma:versionID="97ff0511ab05dbf649c8c805369ae912">
  <xsd:schema xmlns:xsd="http://www.w3.org/2001/XMLSchema" xmlns:xs="http://www.w3.org/2001/XMLSchema" xmlns:p="http://schemas.microsoft.com/office/2006/metadata/properties" xmlns:ns2="7cbc7352-7d70-482e-b1b3-5fc80966fe47" xmlns:ns3="3cd28c08-3ea9-4c55-b61e-5983bc32feb3" targetNamespace="http://schemas.microsoft.com/office/2006/metadata/properties" ma:root="true" ma:fieldsID="8ea5d155bc4b460d6c2fe6e923e132d1" ns2:_="" ns3:_="">
    <xsd:import namespace="7cbc7352-7d70-482e-b1b3-5fc80966fe47"/>
    <xsd:import namespace="3cd28c08-3ea9-4c55-b61e-5983bc32feb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SalesManager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bc7352-7d70-482e-b1b3-5fc80966fe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SalesManager" ma:index="20" nillable="true" ma:displayName="Sales Manager" ma:format="Dropdown" ma:list="UserInfo" ma:SharePointGroup="0" ma:internalName="SalesManag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b849b8ec-d4ee-41e0-be99-38fb6ad2ce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d28c08-3ea9-4c55-b61e-5983bc32feb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86a04824-9121-4b72-b57e-40f8b5b48271}" ma:internalName="TaxCatchAll" ma:showField="CatchAllData" ma:web="3cd28c08-3ea9-4c55-b61e-5983bc32feb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7cbc7352-7d70-482e-b1b3-5fc80966fe47" xsi:nil="true"/>
    <SalesManager xmlns="7cbc7352-7d70-482e-b1b3-5fc80966fe47">
      <UserInfo>
        <DisplayName/>
        <AccountId xsi:nil="true"/>
        <AccountType/>
      </UserInfo>
    </SalesManager>
    <SharedWithUsers xmlns="3cd28c08-3ea9-4c55-b61e-5983bc32feb3">
      <UserInfo>
        <DisplayName/>
        <AccountId xsi:nil="true"/>
        <AccountType/>
      </UserInfo>
    </SharedWithUsers>
    <lcf76f155ced4ddcb4097134ff3c332f xmlns="7cbc7352-7d70-482e-b1b3-5fc80966fe47">
      <Terms xmlns="http://schemas.microsoft.com/office/infopath/2007/PartnerControls"/>
    </lcf76f155ced4ddcb4097134ff3c332f>
    <TaxCatchAll xmlns="3cd28c08-3ea9-4c55-b61e-5983bc32feb3" xsi:nil="true"/>
  </documentManagement>
</p:properties>
</file>

<file path=customXml/itemProps1.xml><?xml version="1.0" encoding="utf-8"?>
<ds:datastoreItem xmlns:ds="http://schemas.openxmlformats.org/officeDocument/2006/customXml" ds:itemID="{E6E0F817-B59A-4226-A43E-34251C5467CE}"/>
</file>

<file path=customXml/itemProps2.xml><?xml version="1.0" encoding="utf-8"?>
<ds:datastoreItem xmlns:ds="http://schemas.openxmlformats.org/officeDocument/2006/customXml" ds:itemID="{546D4B55-26D3-4206-B495-F5171C0D05B5}"/>
</file>

<file path=customXml/itemProps3.xml><?xml version="1.0" encoding="utf-8"?>
<ds:datastoreItem xmlns:ds="http://schemas.openxmlformats.org/officeDocument/2006/customXml" ds:itemID="{7A7CA8EB-59A5-4D48-8802-06F1070496B6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10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revision>1</cp:revision>
  <dcterms:modified xsi:type="dcterms:W3CDTF">2026-10-06T10:49:28Z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0x0101003DCC0AA6722AFA4AA95B83B7C749FAD0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