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9"/>
  </p:notesMasterIdLst>
  <p:sldIdLst>
    <p:sldId id="27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70" r:id="rId14"/>
    <p:sldId id="271" r:id="rId15"/>
    <p:sldId id="265" r:id="rId16"/>
    <p:sldId id="266" r:id="rId17"/>
    <p:sldId id="482" r:id="rId18"/>
  </p:sldIdLst>
  <p:sldSz cx="12192000" cy="6858000"/>
  <p:notesSz cx="6858000" cy="9144000"/>
  <p:embeddedFontLst>
    <p:embeddedFont>
      <p:font typeface="Plus Jakarta Sans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61" dt="2026-10-13T13:37:45.465"/>
    <p1510:client id="{0E7F6738-B185-89F7-6701-8303BED9890F}" v="427" dt="2026-10-13T14:46:26.763"/>
    <p1510:client id="{28571684-5EDC-3AB6-D778-FB985B2B5858}" v="14" dt="2026-10-13T17:52:23.151"/>
    <p1510:client id="{78A5A959-D8F5-916F-0CD3-9F0CE59A258C}" v="370" dt="2026-10-13T14:13:15.528"/>
    <p1510:client id="{7B18F2F8-D655-15DD-DE64-CA593A56C49E}" v="493" dt="2026-10-13T13:27:26.514"/>
    <p1510:client id="{C270CEA8-3532-4645-853A-65F527712FCA}" v="447" dt="2026-10-13T12:49:57.812"/>
    <p1510:client id="{EFC0A1DD-EC4F-44AB-AF13-02E3A156BF19}" v="8" dt="2026-10-13T14:37:58.390"/>
    <p1510:client id="{FCE70589-D8B7-F905-D8DB-6135D5E0D806}" v="27" dt="2026-10-13T17:51:10.947"/>
  </p1510:revLst>
</p1510:revInfo>
</file>

<file path=ppt/tableStyles.xml><?xml version="1.0" encoding="utf-8"?>
<a:tblStyleLst xmlns:a="http://schemas.openxmlformats.org/drawingml/2006/main" def="{B754FAF9-FC84-447A-8BA5-9A46E518E07D}">
  <a:tblStyle styleId="{B754FAF9-FC84-447A-8BA5-9A46E518E07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ha Hossam Zein" userId="S::noha.hossam@ismiletechnologies.com::66710e29-94a0-4385-a73e-25675f7c12bc" providerId="AD" clId="Web-{28571684-5EDC-3AB6-D778-FB985B2B5858}"/>
    <pc:docChg chg="modSld">
      <pc:chgData name="Noha Hossam Zein" userId="S::noha.hossam@ismiletechnologies.com::66710e29-94a0-4385-a73e-25675f7c12bc" providerId="AD" clId="Web-{28571684-5EDC-3AB6-D778-FB985B2B5858}" dt="2026-10-13T17:52:21.575" v="9" actId="20577"/>
      <pc:docMkLst>
        <pc:docMk/>
      </pc:docMkLst>
      <pc:sldChg chg="modSp">
        <pc:chgData name="Noha Hossam Zein" userId="S::noha.hossam@ismiletechnologies.com::66710e29-94a0-4385-a73e-25675f7c12bc" providerId="AD" clId="Web-{28571684-5EDC-3AB6-D778-FB985B2B5858}" dt="2026-10-13T17:52:21.575" v="9" actId="20577"/>
        <pc:sldMkLst>
          <pc:docMk/>
          <pc:sldMk cId="0" sldId="266"/>
        </pc:sldMkLst>
        <pc:spChg chg="mod">
          <ac:chgData name="Noha Hossam Zein" userId="S::noha.hossam@ismiletechnologies.com::66710e29-94a0-4385-a73e-25675f7c12bc" providerId="AD" clId="Web-{28571684-5EDC-3AB6-D778-FB985B2B5858}" dt="2026-10-13T17:52:21.575" v="9" actId="20577"/>
          <ac:spMkLst>
            <pc:docMk/>
            <pc:sldMk cId="0" sldId="266"/>
            <ac:spMk id="316" creationId="{00000000-0000-0000-0000-000000000000}"/>
          </ac:spMkLst>
        </pc:spChg>
      </pc:sldChg>
    </pc:docChg>
  </pc:docChgLst>
  <pc:docChgLst>
    <pc:chgData name="Noha Hossam Zein" userId="S::noha.hossam@ismiletechnologies.com::66710e29-94a0-4385-a73e-25675f7c12bc" providerId="AD" clId="Web-{FCE70589-D8B7-F905-D8DB-6135D5E0D806}"/>
    <pc:docChg chg="modSld">
      <pc:chgData name="Noha Hossam Zein" userId="S::noha.hossam@ismiletechnologies.com::66710e29-94a0-4385-a73e-25675f7c12bc" providerId="AD" clId="Web-{FCE70589-D8B7-F905-D8DB-6135D5E0D806}" dt="2026-10-13T17:51:10.947" v="32" actId="20577"/>
      <pc:docMkLst>
        <pc:docMk/>
      </pc:docMkLst>
      <pc:sldChg chg="modSp">
        <pc:chgData name="Noha Hossam Zein" userId="S::noha.hossam@ismiletechnologies.com::66710e29-94a0-4385-a73e-25675f7c12bc" providerId="AD" clId="Web-{FCE70589-D8B7-F905-D8DB-6135D5E0D806}" dt="2026-10-13T17:51:10.947" v="32" actId="20577"/>
        <pc:sldMkLst>
          <pc:docMk/>
          <pc:sldMk cId="0" sldId="266"/>
        </pc:sldMkLst>
        <pc:spChg chg="mod">
          <ac:chgData name="Noha Hossam Zein" userId="S::noha.hossam@ismiletechnologies.com::66710e29-94a0-4385-a73e-25675f7c12bc" providerId="AD" clId="Web-{FCE70589-D8B7-F905-D8DB-6135D5E0D806}" dt="2026-10-13T17:51:10.947" v="32" actId="20577"/>
          <ac:spMkLst>
            <pc:docMk/>
            <pc:sldMk cId="0" sldId="266"/>
            <ac:spMk id="316" creationId="{00000000-0000-0000-0000-000000000000}"/>
          </ac:spMkLst>
        </pc:spChg>
      </pc:sldChg>
      <pc:sldChg chg="addSp delSp modSp">
        <pc:chgData name="Noha Hossam Zein" userId="S::noha.hossam@ismiletechnologies.com::66710e29-94a0-4385-a73e-25675f7c12bc" providerId="AD" clId="Web-{FCE70589-D8B7-F905-D8DB-6135D5E0D806}" dt="2026-10-13T17:48:38.962" v="24"/>
        <pc:sldMkLst>
          <pc:docMk/>
          <pc:sldMk cId="4231086812" sldId="482"/>
        </pc:sldMkLst>
        <pc:spChg chg="del">
          <ac:chgData name="Noha Hossam Zein" userId="S::noha.hossam@ismiletechnologies.com::66710e29-94a0-4385-a73e-25675f7c12bc" providerId="AD" clId="Web-{FCE70589-D8B7-F905-D8DB-6135D5E0D806}" dt="2026-10-13T17:48:02.555" v="8"/>
          <ac:spMkLst>
            <pc:docMk/>
            <pc:sldMk cId="4231086812" sldId="482"/>
            <ac:spMk id="2" creationId="{82413740-77C9-5B8D-3C23-648EDD74B6D0}"/>
          </ac:spMkLst>
        </pc:spChg>
        <pc:spChg chg="del">
          <ac:chgData name="Noha Hossam Zein" userId="S::noha.hossam@ismiletechnologies.com::66710e29-94a0-4385-a73e-25675f7c12bc" providerId="AD" clId="Web-{FCE70589-D8B7-F905-D8DB-6135D5E0D806}" dt="2026-10-13T17:48:02.555" v="7"/>
          <ac:spMkLst>
            <pc:docMk/>
            <pc:sldMk cId="4231086812" sldId="482"/>
            <ac:spMk id="3" creationId="{4751F604-D898-3CA2-C3EA-0641584E7967}"/>
          </ac:spMkLst>
        </pc:spChg>
        <pc:spChg chg="del">
          <ac:chgData name="Noha Hossam Zein" userId="S::noha.hossam@ismiletechnologies.com::66710e29-94a0-4385-a73e-25675f7c12bc" providerId="AD" clId="Web-{FCE70589-D8B7-F905-D8DB-6135D5E0D806}" dt="2026-10-13T17:48:02.555" v="6"/>
          <ac:spMkLst>
            <pc:docMk/>
            <pc:sldMk cId="4231086812" sldId="482"/>
            <ac:spMk id="4" creationId="{2BCCB97B-EBB5-4AE8-7240-C792C82D5EF3}"/>
          </ac:spMkLst>
        </pc:spChg>
        <pc:spChg chg="del">
          <ac:chgData name="Noha Hossam Zein" userId="S::noha.hossam@ismiletechnologies.com::66710e29-94a0-4385-a73e-25675f7c12bc" providerId="AD" clId="Web-{FCE70589-D8B7-F905-D8DB-6135D5E0D806}" dt="2026-10-13T17:48:02.555" v="5"/>
          <ac:spMkLst>
            <pc:docMk/>
            <pc:sldMk cId="4231086812" sldId="482"/>
            <ac:spMk id="5" creationId="{04FC22E2-3254-B75B-2A44-BC508C47545D}"/>
          </ac:spMkLst>
        </pc:spChg>
        <pc:spChg chg="del">
          <ac:chgData name="Noha Hossam Zein" userId="S::noha.hossam@ismiletechnologies.com::66710e29-94a0-4385-a73e-25675f7c12bc" providerId="AD" clId="Web-{FCE70589-D8B7-F905-D8DB-6135D5E0D806}" dt="2026-10-13T17:48:02.555" v="4"/>
          <ac:spMkLst>
            <pc:docMk/>
            <pc:sldMk cId="4231086812" sldId="482"/>
            <ac:spMk id="6" creationId="{0FA22EFE-FA99-4A54-59CA-C1CA13CF23DE}"/>
          </ac:spMkLst>
        </pc:spChg>
        <pc:spChg chg="del">
          <ac:chgData name="Noha Hossam Zein" userId="S::noha.hossam@ismiletechnologies.com::66710e29-94a0-4385-a73e-25675f7c12bc" providerId="AD" clId="Web-{FCE70589-D8B7-F905-D8DB-6135D5E0D806}" dt="2026-10-13T17:48:02.555" v="3"/>
          <ac:spMkLst>
            <pc:docMk/>
            <pc:sldMk cId="4231086812" sldId="482"/>
            <ac:spMk id="7" creationId="{08C4E636-A110-0469-818A-415FF6BF63BB}"/>
          </ac:spMkLst>
        </pc:spChg>
        <pc:spChg chg="del">
          <ac:chgData name="Noha Hossam Zein" userId="S::noha.hossam@ismiletechnologies.com::66710e29-94a0-4385-a73e-25675f7c12bc" providerId="AD" clId="Web-{FCE70589-D8B7-F905-D8DB-6135D5E0D806}" dt="2026-10-13T17:48:02.555" v="2"/>
          <ac:spMkLst>
            <pc:docMk/>
            <pc:sldMk cId="4231086812" sldId="482"/>
            <ac:spMk id="8" creationId="{904767F2-9C90-8867-B8EB-F47733476688}"/>
          </ac:spMkLst>
        </pc:spChg>
        <pc:spChg chg="mod">
          <ac:chgData name="Noha Hossam Zein" userId="S::noha.hossam@ismiletechnologies.com::66710e29-94a0-4385-a73e-25675f7c12bc" providerId="AD" clId="Web-{FCE70589-D8B7-F905-D8DB-6135D5E0D806}" dt="2026-10-13T17:48:33.321" v="23" actId="1076"/>
          <ac:spMkLst>
            <pc:docMk/>
            <pc:sldMk cId="4231086812" sldId="482"/>
            <ac:spMk id="10" creationId="{60EBBA74-664E-04F1-7259-F784860F8696}"/>
          </ac:spMkLst>
        </pc:spChg>
        <pc:spChg chg="del">
          <ac:chgData name="Noha Hossam Zein" userId="S::noha.hossam@ismiletechnologies.com::66710e29-94a0-4385-a73e-25675f7c12bc" providerId="AD" clId="Web-{FCE70589-D8B7-F905-D8DB-6135D5E0D806}" dt="2026-10-13T17:48:02.555" v="1"/>
          <ac:spMkLst>
            <pc:docMk/>
            <pc:sldMk cId="4231086812" sldId="482"/>
            <ac:spMk id="14" creationId="{C2DA7210-2730-F3C4-20D3-A1A6E17BEDE1}"/>
          </ac:spMkLst>
        </pc:spChg>
        <pc:spChg chg="del">
          <ac:chgData name="Noha Hossam Zein" userId="S::noha.hossam@ismiletechnologies.com::66710e29-94a0-4385-a73e-25675f7c12bc" providerId="AD" clId="Web-{FCE70589-D8B7-F905-D8DB-6135D5E0D806}" dt="2026-10-13T17:48:02.555" v="0"/>
          <ac:spMkLst>
            <pc:docMk/>
            <pc:sldMk cId="4231086812" sldId="482"/>
            <ac:spMk id="15" creationId="{A83EAA2F-3FE1-011D-EE2C-72E9D4A87B71}"/>
          </ac:spMkLst>
        </pc:spChg>
        <pc:spChg chg="add mod">
          <ac:chgData name="Noha Hossam Zein" userId="S::noha.hossam@ismiletechnologies.com::66710e29-94a0-4385-a73e-25675f7c12bc" providerId="AD" clId="Web-{FCE70589-D8B7-F905-D8DB-6135D5E0D806}" dt="2026-10-13T17:48:38.962" v="24"/>
          <ac:spMkLst>
            <pc:docMk/>
            <pc:sldMk cId="4231086812" sldId="482"/>
            <ac:spMk id="17" creationId="{CD8594D6-2306-B94F-539C-8D60591FC679}"/>
          </ac:spMkLst>
        </pc:spChg>
      </pc:sldChg>
    </pc:docChg>
  </pc:docChgLst>
  <pc:docChgLst>
    <pc:chgData name="Noha Hossam Zein" userId="S::noha.hossam@ismiletechnologies.com::66710e29-94a0-4385-a73e-25675f7c12bc" providerId="AD" clId="Web-{7B18F2F8-D655-15DD-DE64-CA593A56C49E}"/>
    <pc:docChg chg="addSld delSld modSld sldOrd">
      <pc:chgData name="Noha Hossam Zein" userId="S::noha.hossam@ismiletechnologies.com::66710e29-94a0-4385-a73e-25675f7c12bc" providerId="AD" clId="Web-{7B18F2F8-D655-15DD-DE64-CA593A56C49E}" dt="2026-10-13T13:27:26.514" v="462" actId="14100"/>
      <pc:docMkLst>
        <pc:docMk/>
      </pc:docMkLst>
      <pc:sldChg chg="addSp delSp modSp">
        <pc:chgData name="Noha Hossam Zein" userId="S::noha.hossam@ismiletechnologies.com::66710e29-94a0-4385-a73e-25675f7c12bc" providerId="AD" clId="Web-{7B18F2F8-D655-15DD-DE64-CA593A56C49E}" dt="2026-10-13T12:36:31.211" v="2" actId="14100"/>
        <pc:sldMkLst>
          <pc:docMk/>
          <pc:sldMk cId="0" sldId="257"/>
        </pc:sldMkLst>
        <pc:spChg chg="add">
          <ac:chgData name="Noha Hossam Zein" userId="S::noha.hossam@ismiletechnologies.com::66710e29-94a0-4385-a73e-25675f7c12bc" providerId="AD" clId="Web-{7B18F2F8-D655-15DD-DE64-CA593A56C49E}" dt="2026-10-13T12:36:22.991" v="1"/>
          <ac:spMkLst>
            <pc:docMk/>
            <pc:sldMk cId="0" sldId="257"/>
            <ac:spMk id="2" creationId="{67B59B5D-BFD4-71A1-D3B6-F21AFE907981}"/>
          </ac:spMkLst>
        </pc:spChg>
        <pc:spChg chg="del">
          <ac:chgData name="Noha Hossam Zein" userId="S::noha.hossam@ismiletechnologies.com::66710e29-94a0-4385-a73e-25675f7c12bc" providerId="AD" clId="Web-{7B18F2F8-D655-15DD-DE64-CA593A56C49E}" dt="2026-10-13T12:36:21.679" v="0"/>
          <ac:spMkLst>
            <pc:docMk/>
            <pc:sldMk cId="0" sldId="257"/>
            <ac:spMk id="112" creationId="{00000000-0000-0000-0000-000000000000}"/>
          </ac:spMkLst>
        </pc:spChg>
        <pc:picChg chg="mod">
          <ac:chgData name="Noha Hossam Zein" userId="S::noha.hossam@ismiletechnologies.com::66710e29-94a0-4385-a73e-25675f7c12bc" providerId="AD" clId="Web-{7B18F2F8-D655-15DD-DE64-CA593A56C49E}" dt="2026-10-13T12:36:31.211" v="2" actId="14100"/>
          <ac:picMkLst>
            <pc:docMk/>
            <pc:sldMk cId="0" sldId="257"/>
            <ac:picMk id="110" creationId="{00000000-0000-0000-0000-000000000000}"/>
          </ac:picMkLst>
        </pc:picChg>
      </pc:sldChg>
      <pc:sldChg chg="addSp delSp">
        <pc:chgData name="Noha Hossam Zein" userId="S::noha.hossam@ismiletechnologies.com::66710e29-94a0-4385-a73e-25675f7c12bc" providerId="AD" clId="Web-{7B18F2F8-D655-15DD-DE64-CA593A56C49E}" dt="2026-10-13T12:36:38.023" v="4"/>
        <pc:sldMkLst>
          <pc:docMk/>
          <pc:sldMk cId="0" sldId="258"/>
        </pc:sldMkLst>
        <pc:spChg chg="add">
          <ac:chgData name="Noha Hossam Zein" userId="S::noha.hossam@ismiletechnologies.com::66710e29-94a0-4385-a73e-25675f7c12bc" providerId="AD" clId="Web-{7B18F2F8-D655-15DD-DE64-CA593A56C49E}" dt="2026-10-13T12:36:38.023" v="4"/>
          <ac:spMkLst>
            <pc:docMk/>
            <pc:sldMk cId="0" sldId="258"/>
            <ac:spMk id="2" creationId="{52E7433D-1CD9-CCC2-8FA0-F967CC8DD598}"/>
          </ac:spMkLst>
        </pc:spChg>
        <pc:spChg chg="del">
          <ac:chgData name="Noha Hossam Zein" userId="S::noha.hossam@ismiletechnologies.com::66710e29-94a0-4385-a73e-25675f7c12bc" providerId="AD" clId="Web-{7B18F2F8-D655-15DD-DE64-CA593A56C49E}" dt="2026-10-13T12:36:37.133" v="3"/>
          <ac:spMkLst>
            <pc:docMk/>
            <pc:sldMk cId="0" sldId="258"/>
            <ac:spMk id="134" creationId="{00000000-0000-0000-0000-000000000000}"/>
          </ac:spMkLst>
        </pc:spChg>
      </pc:sldChg>
      <pc:sldChg chg="addSp delSp">
        <pc:chgData name="Noha Hossam Zein" userId="S::noha.hossam@ismiletechnologies.com::66710e29-94a0-4385-a73e-25675f7c12bc" providerId="AD" clId="Web-{7B18F2F8-D655-15DD-DE64-CA593A56C49E}" dt="2026-10-13T12:36:42.852" v="6"/>
        <pc:sldMkLst>
          <pc:docMk/>
          <pc:sldMk cId="0" sldId="259"/>
        </pc:sldMkLst>
        <pc:spChg chg="add">
          <ac:chgData name="Noha Hossam Zein" userId="S::noha.hossam@ismiletechnologies.com::66710e29-94a0-4385-a73e-25675f7c12bc" providerId="AD" clId="Web-{7B18F2F8-D655-15DD-DE64-CA593A56C49E}" dt="2026-10-13T12:36:42.852" v="6"/>
          <ac:spMkLst>
            <pc:docMk/>
            <pc:sldMk cId="0" sldId="259"/>
            <ac:spMk id="2" creationId="{4639E9B6-9412-0AEB-602A-E594C75AB8B7}"/>
          </ac:spMkLst>
        </pc:spChg>
        <pc:spChg chg="del">
          <ac:chgData name="Noha Hossam Zein" userId="S::noha.hossam@ismiletechnologies.com::66710e29-94a0-4385-a73e-25675f7c12bc" providerId="AD" clId="Web-{7B18F2F8-D655-15DD-DE64-CA593A56C49E}" dt="2026-10-13T12:36:41.899" v="5"/>
          <ac:spMkLst>
            <pc:docMk/>
            <pc:sldMk cId="0" sldId="259"/>
            <ac:spMk id="156" creationId="{00000000-0000-0000-0000-000000000000}"/>
          </ac:spMkLst>
        </pc:spChg>
      </pc:sldChg>
      <pc:sldChg chg="addSp delSp">
        <pc:chgData name="Noha Hossam Zein" userId="S::noha.hossam@ismiletechnologies.com::66710e29-94a0-4385-a73e-25675f7c12bc" providerId="AD" clId="Web-{7B18F2F8-D655-15DD-DE64-CA593A56C49E}" dt="2026-10-13T12:36:46.899" v="8"/>
        <pc:sldMkLst>
          <pc:docMk/>
          <pc:sldMk cId="0" sldId="260"/>
        </pc:sldMkLst>
        <pc:spChg chg="add">
          <ac:chgData name="Noha Hossam Zein" userId="S::noha.hossam@ismiletechnologies.com::66710e29-94a0-4385-a73e-25675f7c12bc" providerId="AD" clId="Web-{7B18F2F8-D655-15DD-DE64-CA593A56C49E}" dt="2026-10-13T12:36:46.899" v="8"/>
          <ac:spMkLst>
            <pc:docMk/>
            <pc:sldMk cId="0" sldId="260"/>
            <ac:spMk id="2" creationId="{D6303CD8-4191-3F5A-20B3-B8D210B49AE8}"/>
          </ac:spMkLst>
        </pc:spChg>
        <pc:spChg chg="del">
          <ac:chgData name="Noha Hossam Zein" userId="S::noha.hossam@ismiletechnologies.com::66710e29-94a0-4385-a73e-25675f7c12bc" providerId="AD" clId="Web-{7B18F2F8-D655-15DD-DE64-CA593A56C49E}" dt="2026-10-13T12:36:46.133" v="7"/>
          <ac:spMkLst>
            <pc:docMk/>
            <pc:sldMk cId="0" sldId="260"/>
            <ac:spMk id="185" creationId="{00000000-0000-0000-0000-000000000000}"/>
          </ac:spMkLst>
        </pc:spChg>
      </pc:sldChg>
      <pc:sldChg chg="addSp delSp">
        <pc:chgData name="Noha Hossam Zein" userId="S::noha.hossam@ismiletechnologies.com::66710e29-94a0-4385-a73e-25675f7c12bc" providerId="AD" clId="Web-{7B18F2F8-D655-15DD-DE64-CA593A56C49E}" dt="2026-10-13T12:36:51.165" v="10"/>
        <pc:sldMkLst>
          <pc:docMk/>
          <pc:sldMk cId="0" sldId="261"/>
        </pc:sldMkLst>
        <pc:spChg chg="add">
          <ac:chgData name="Noha Hossam Zein" userId="S::noha.hossam@ismiletechnologies.com::66710e29-94a0-4385-a73e-25675f7c12bc" providerId="AD" clId="Web-{7B18F2F8-D655-15DD-DE64-CA593A56C49E}" dt="2026-10-13T12:36:51.165" v="10"/>
          <ac:spMkLst>
            <pc:docMk/>
            <pc:sldMk cId="0" sldId="261"/>
            <ac:spMk id="2" creationId="{7A696924-39D2-4923-4DD7-D43A7D5F2018}"/>
          </ac:spMkLst>
        </pc:spChg>
        <pc:spChg chg="del">
          <ac:chgData name="Noha Hossam Zein" userId="S::noha.hossam@ismiletechnologies.com::66710e29-94a0-4385-a73e-25675f7c12bc" providerId="AD" clId="Web-{7B18F2F8-D655-15DD-DE64-CA593A56C49E}" dt="2026-10-13T12:36:50.461" v="9"/>
          <ac:spMkLst>
            <pc:docMk/>
            <pc:sldMk cId="0" sldId="261"/>
            <ac:spMk id="210" creationId="{00000000-0000-0000-0000-000000000000}"/>
          </ac:spMkLst>
        </pc:spChg>
      </pc:sldChg>
      <pc:sldChg chg="addSp delSp modSp">
        <pc:chgData name="Noha Hossam Zein" userId="S::noha.hossam@ismiletechnologies.com::66710e29-94a0-4385-a73e-25675f7c12bc" providerId="AD" clId="Web-{7B18F2F8-D655-15DD-DE64-CA593A56C49E}" dt="2026-10-13T12:36:58.555" v="14"/>
        <pc:sldMkLst>
          <pc:docMk/>
          <pc:sldMk cId="0" sldId="262"/>
        </pc:sldMkLst>
        <pc:spChg chg="add">
          <ac:chgData name="Noha Hossam Zein" userId="S::noha.hossam@ismiletechnologies.com::66710e29-94a0-4385-a73e-25675f7c12bc" providerId="AD" clId="Web-{7B18F2F8-D655-15DD-DE64-CA593A56C49E}" dt="2026-10-13T12:36:58.555" v="14"/>
          <ac:spMkLst>
            <pc:docMk/>
            <pc:sldMk cId="0" sldId="262"/>
            <ac:spMk id="2" creationId="{2E2038CB-F76D-9547-8C40-9341D56D790D}"/>
          </ac:spMkLst>
        </pc:spChg>
        <pc:spChg chg="del mod">
          <ac:chgData name="Noha Hossam Zein" userId="S::noha.hossam@ismiletechnologies.com::66710e29-94a0-4385-a73e-25675f7c12bc" providerId="AD" clId="Web-{7B18F2F8-D655-15DD-DE64-CA593A56C49E}" dt="2026-10-13T12:36:57.899" v="13"/>
          <ac:spMkLst>
            <pc:docMk/>
            <pc:sldMk cId="0" sldId="262"/>
            <ac:spMk id="234" creationId="{00000000-0000-0000-0000-000000000000}"/>
          </ac:spMkLst>
        </pc:spChg>
      </pc:sldChg>
      <pc:sldChg chg="addSp delSp modSp">
        <pc:chgData name="Noha Hossam Zein" userId="S::noha.hossam@ismiletechnologies.com::66710e29-94a0-4385-a73e-25675f7c12bc" providerId="AD" clId="Web-{7B18F2F8-D655-15DD-DE64-CA593A56C49E}" dt="2026-10-13T12:37:05.118" v="18"/>
        <pc:sldMkLst>
          <pc:docMk/>
          <pc:sldMk cId="0" sldId="263"/>
        </pc:sldMkLst>
        <pc:spChg chg="add">
          <ac:chgData name="Noha Hossam Zein" userId="S::noha.hossam@ismiletechnologies.com::66710e29-94a0-4385-a73e-25675f7c12bc" providerId="AD" clId="Web-{7B18F2F8-D655-15DD-DE64-CA593A56C49E}" dt="2026-10-13T12:37:05.118" v="18"/>
          <ac:spMkLst>
            <pc:docMk/>
            <pc:sldMk cId="0" sldId="263"/>
            <ac:spMk id="2" creationId="{7CA2A41D-6868-52FD-4883-3717A158B80C}"/>
          </ac:spMkLst>
        </pc:spChg>
        <pc:spChg chg="del mod">
          <ac:chgData name="Noha Hossam Zein" userId="S::noha.hossam@ismiletechnologies.com::66710e29-94a0-4385-a73e-25675f7c12bc" providerId="AD" clId="Web-{7B18F2F8-D655-15DD-DE64-CA593A56C49E}" dt="2026-10-13T12:37:04.228" v="17"/>
          <ac:spMkLst>
            <pc:docMk/>
            <pc:sldMk cId="0" sldId="263"/>
            <ac:spMk id="254" creationId="{00000000-0000-0000-0000-000000000000}"/>
          </ac:spMkLst>
        </pc:spChg>
      </pc:sldChg>
      <pc:sldChg chg="addSp delSp">
        <pc:chgData name="Noha Hossam Zein" userId="S::noha.hossam@ismiletechnologies.com::66710e29-94a0-4385-a73e-25675f7c12bc" providerId="AD" clId="Web-{7B18F2F8-D655-15DD-DE64-CA593A56C49E}" dt="2026-10-13T12:37:09.697" v="20"/>
        <pc:sldMkLst>
          <pc:docMk/>
          <pc:sldMk cId="0" sldId="264"/>
        </pc:sldMkLst>
        <pc:spChg chg="add">
          <ac:chgData name="Noha Hossam Zein" userId="S::noha.hossam@ismiletechnologies.com::66710e29-94a0-4385-a73e-25675f7c12bc" providerId="AD" clId="Web-{7B18F2F8-D655-15DD-DE64-CA593A56C49E}" dt="2026-10-13T12:37:09.697" v="20"/>
          <ac:spMkLst>
            <pc:docMk/>
            <pc:sldMk cId="0" sldId="264"/>
            <ac:spMk id="2" creationId="{6BB50D04-2903-C513-BBF0-715FA1FB5DC3}"/>
          </ac:spMkLst>
        </pc:spChg>
        <pc:spChg chg="del">
          <ac:chgData name="Noha Hossam Zein" userId="S::noha.hossam@ismiletechnologies.com::66710e29-94a0-4385-a73e-25675f7c12bc" providerId="AD" clId="Web-{7B18F2F8-D655-15DD-DE64-CA593A56C49E}" dt="2026-10-13T12:37:08.775" v="19"/>
          <ac:spMkLst>
            <pc:docMk/>
            <pc:sldMk cId="0" sldId="264"/>
            <ac:spMk id="271" creationId="{00000000-0000-0000-0000-000000000000}"/>
          </ac:spMkLst>
        </pc:spChg>
      </pc:sldChg>
      <pc:sldChg chg="addSp delSp modSp ord">
        <pc:chgData name="Noha Hossam Zein" userId="S::noha.hossam@ismiletechnologies.com::66710e29-94a0-4385-a73e-25675f7c12bc" providerId="AD" clId="Web-{7B18F2F8-D655-15DD-DE64-CA593A56C49E}" dt="2026-10-13T13:23:36.901" v="339" actId="1076"/>
        <pc:sldMkLst>
          <pc:docMk/>
          <pc:sldMk cId="0" sldId="265"/>
        </pc:sldMkLst>
        <pc:spChg chg="add">
          <ac:chgData name="Noha Hossam Zein" userId="S::noha.hossam@ismiletechnologies.com::66710e29-94a0-4385-a73e-25675f7c12bc" providerId="AD" clId="Web-{7B18F2F8-D655-15DD-DE64-CA593A56C49E}" dt="2026-10-13T12:37:16.556" v="24"/>
          <ac:spMkLst>
            <pc:docMk/>
            <pc:sldMk cId="0" sldId="265"/>
            <ac:spMk id="2" creationId="{D97C44B4-886A-B2C9-4110-6D2F5B07B5BF}"/>
          </ac:spMkLst>
        </pc:spChg>
        <pc:spChg chg="del mod">
          <ac:chgData name="Noha Hossam Zein" userId="S::noha.hossam@ismiletechnologies.com::66710e29-94a0-4385-a73e-25675f7c12bc" providerId="AD" clId="Web-{7B18F2F8-D655-15DD-DE64-CA593A56C49E}" dt="2026-10-13T12:37:15.634" v="23"/>
          <ac:spMkLst>
            <pc:docMk/>
            <pc:sldMk cId="0" sldId="265"/>
            <ac:spMk id="28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3:36.901" v="339" actId="1076"/>
          <ac:spMkLst>
            <pc:docMk/>
            <pc:sldMk cId="0" sldId="265"/>
            <ac:spMk id="287" creationId="{00000000-0000-0000-0000-000000000000}"/>
          </ac:spMkLst>
        </pc:spChg>
      </pc:sldChg>
      <pc:sldChg chg="addSp delSp modSp ord">
        <pc:chgData name="Noha Hossam Zein" userId="S::noha.hossam@ismiletechnologies.com::66710e29-94a0-4385-a73e-25675f7c12bc" providerId="AD" clId="Web-{7B18F2F8-D655-15DD-DE64-CA593A56C49E}" dt="2026-10-13T13:27:26.514" v="462" actId="14100"/>
        <pc:sldMkLst>
          <pc:docMk/>
          <pc:sldMk cId="0" sldId="266"/>
        </pc:sldMkLst>
        <pc:spChg chg="add">
          <ac:chgData name="Noha Hossam Zein" userId="S::noha.hossam@ismiletechnologies.com::66710e29-94a0-4385-a73e-25675f7c12bc" providerId="AD" clId="Web-{7B18F2F8-D655-15DD-DE64-CA593A56C49E}" dt="2026-10-13T12:37:23.181" v="28"/>
          <ac:spMkLst>
            <pc:docMk/>
            <pc:sldMk cId="0" sldId="266"/>
            <ac:spMk id="2" creationId="{4F0D3DEB-07C6-19EC-16B1-D14B94FD9666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7:18.701" v="459" actId="14100"/>
          <ac:spMkLst>
            <pc:docMk/>
            <pc:sldMk cId="0" sldId="266"/>
            <ac:spMk id="29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24.528" v="439" actId="1076"/>
          <ac:spMkLst>
            <pc:docMk/>
            <pc:sldMk cId="0" sldId="266"/>
            <ac:spMk id="29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7:14.951" v="457" actId="1076"/>
          <ac:spMkLst>
            <pc:docMk/>
            <pc:sldMk cId="0" sldId="266"/>
            <ac:spMk id="29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059" v="412" actId="1076"/>
          <ac:spMkLst>
            <pc:docMk/>
            <pc:sldMk cId="0" sldId="266"/>
            <ac:spMk id="29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075" v="413" actId="1076"/>
          <ac:spMkLst>
            <pc:docMk/>
            <pc:sldMk cId="0" sldId="266"/>
            <ac:spMk id="29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091" v="414" actId="1076"/>
          <ac:spMkLst>
            <pc:docMk/>
            <pc:sldMk cId="0" sldId="266"/>
            <ac:spMk id="300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7B18F2F8-D655-15DD-DE64-CA593A56C49E}" dt="2026-10-13T13:26:19.966" v="438"/>
          <ac:spMkLst>
            <pc:docMk/>
            <pc:sldMk cId="0" sldId="266"/>
            <ac:spMk id="301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7B18F2F8-D655-15DD-DE64-CA593A56C49E}" dt="2026-10-13T13:26:27.997" v="443"/>
          <ac:spMkLst>
            <pc:docMk/>
            <pc:sldMk cId="0" sldId="266"/>
            <ac:spMk id="30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24.544" v="440" actId="1076"/>
          <ac:spMkLst>
            <pc:docMk/>
            <pc:sldMk cId="0" sldId="266"/>
            <ac:spMk id="303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7B18F2F8-D655-15DD-DE64-CA593A56C49E}" dt="2026-10-13T13:27:20.998" v="460"/>
          <ac:spMkLst>
            <pc:docMk/>
            <pc:sldMk cId="0" sldId="266"/>
            <ac:spMk id="30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153" v="418" actId="1076"/>
          <ac:spMkLst>
            <pc:docMk/>
            <pc:sldMk cId="0" sldId="266"/>
            <ac:spMk id="30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169" v="419" actId="1076"/>
          <ac:spMkLst>
            <pc:docMk/>
            <pc:sldMk cId="0" sldId="266"/>
            <ac:spMk id="30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184" v="420" actId="1076"/>
          <ac:spMkLst>
            <pc:docMk/>
            <pc:sldMk cId="0" sldId="266"/>
            <ac:spMk id="30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216" v="421" actId="1076"/>
          <ac:spMkLst>
            <pc:docMk/>
            <pc:sldMk cId="0" sldId="266"/>
            <ac:spMk id="30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231" v="422" actId="1076"/>
          <ac:spMkLst>
            <pc:docMk/>
            <pc:sldMk cId="0" sldId="266"/>
            <ac:spMk id="30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247" v="423" actId="1076"/>
          <ac:spMkLst>
            <pc:docMk/>
            <pc:sldMk cId="0" sldId="266"/>
            <ac:spMk id="310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7B18F2F8-D655-15DD-DE64-CA593A56C49E}" dt="2026-10-13T12:37:22.275" v="27"/>
          <ac:spMkLst>
            <pc:docMk/>
            <pc:sldMk cId="0" sldId="266"/>
            <ac:spMk id="31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4:48.996" v="354"/>
          <ac:spMkLst>
            <pc:docMk/>
            <pc:sldMk cId="0" sldId="266"/>
            <ac:spMk id="31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7:26.514" v="462" actId="14100"/>
          <ac:spMkLst>
            <pc:docMk/>
            <pc:sldMk cId="0" sldId="266"/>
            <ac:spMk id="31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24.591" v="442" actId="1076"/>
          <ac:spMkLst>
            <pc:docMk/>
            <pc:sldMk cId="0" sldId="266"/>
            <ac:spMk id="31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294" v="426" actId="1076"/>
          <ac:spMkLst>
            <pc:docMk/>
            <pc:sldMk cId="0" sldId="266"/>
            <ac:spMk id="31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309" v="427" actId="1076"/>
          <ac:spMkLst>
            <pc:docMk/>
            <pc:sldMk cId="0" sldId="266"/>
            <ac:spMk id="31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325" v="428" actId="1076"/>
          <ac:spMkLst>
            <pc:docMk/>
            <pc:sldMk cId="0" sldId="266"/>
            <ac:spMk id="32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356" v="429" actId="1076"/>
          <ac:spMkLst>
            <pc:docMk/>
            <pc:sldMk cId="0" sldId="266"/>
            <ac:spMk id="32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372" v="430" actId="1076"/>
          <ac:spMkLst>
            <pc:docMk/>
            <pc:sldMk cId="0" sldId="266"/>
            <ac:spMk id="32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387" v="431" actId="1076"/>
          <ac:spMkLst>
            <pc:docMk/>
            <pc:sldMk cId="0" sldId="266"/>
            <ac:spMk id="32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55.544" v="450"/>
          <ac:spMkLst>
            <pc:docMk/>
            <pc:sldMk cId="0" sldId="266"/>
            <ac:spMk id="32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419" v="433" actId="1076"/>
          <ac:spMkLst>
            <pc:docMk/>
            <pc:sldMk cId="0" sldId="266"/>
            <ac:spMk id="32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26:05.434" v="434" actId="1076"/>
          <ac:spMkLst>
            <pc:docMk/>
            <pc:sldMk cId="0" sldId="266"/>
            <ac:spMk id="326" creationId="{00000000-0000-0000-0000-000000000000}"/>
          </ac:spMkLst>
        </pc:spChg>
        <pc:picChg chg="mod">
          <ac:chgData name="Noha Hossam Zein" userId="S::noha.hossam@ismiletechnologies.com::66710e29-94a0-4385-a73e-25675f7c12bc" providerId="AD" clId="Web-{7B18F2F8-D655-15DD-DE64-CA593A56C49E}" dt="2026-10-13T13:26:24.560" v="441" actId="1076"/>
          <ac:picMkLst>
            <pc:docMk/>
            <pc:sldMk cId="0" sldId="266"/>
            <ac:picMk id="312" creationId="{00000000-0000-0000-0000-000000000000}"/>
          </ac:picMkLst>
        </pc:picChg>
      </pc:sldChg>
      <pc:sldChg chg="addSp delSp modSp del">
        <pc:chgData name="Noha Hossam Zein" userId="S::noha.hossam@ismiletechnologies.com::66710e29-94a0-4385-a73e-25675f7c12bc" providerId="AD" clId="Web-{7B18F2F8-D655-15DD-DE64-CA593A56C49E}" dt="2026-10-13T13:13:33.501" v="45"/>
        <pc:sldMkLst>
          <pc:docMk/>
          <pc:sldMk cId="0" sldId="267"/>
        </pc:sldMkLst>
        <pc:spChg chg="add">
          <ac:chgData name="Noha Hossam Zein" userId="S::noha.hossam@ismiletechnologies.com::66710e29-94a0-4385-a73e-25675f7c12bc" providerId="AD" clId="Web-{7B18F2F8-D655-15DD-DE64-CA593A56C49E}" dt="2026-10-13T12:37:31.635" v="34"/>
          <ac:spMkLst>
            <pc:docMk/>
            <pc:sldMk cId="0" sldId="267"/>
            <ac:spMk id="2" creationId="{8A280345-F47B-4793-E90D-E5FDD64197EF}"/>
          </ac:spMkLst>
        </pc:spChg>
        <pc:spChg chg="add del mod">
          <ac:chgData name="Noha Hossam Zein" userId="S::noha.hossam@ismiletechnologies.com::66710e29-94a0-4385-a73e-25675f7c12bc" providerId="AD" clId="Web-{7B18F2F8-D655-15DD-DE64-CA593A56C49E}" dt="2026-10-13T13:12:10.796" v="42"/>
          <ac:spMkLst>
            <pc:docMk/>
            <pc:sldMk cId="0" sldId="267"/>
            <ac:spMk id="4" creationId="{B80CFC22-0BD5-F2C3-6D18-10EFF8FE5FFA}"/>
          </ac:spMkLst>
        </pc:spChg>
        <pc:spChg chg="del mod">
          <ac:chgData name="Noha Hossam Zein" userId="S::noha.hossam@ismiletechnologies.com::66710e29-94a0-4385-a73e-25675f7c12bc" providerId="AD" clId="Web-{7B18F2F8-D655-15DD-DE64-CA593A56C49E}" dt="2026-10-13T12:37:30.729" v="33"/>
          <ac:spMkLst>
            <pc:docMk/>
            <pc:sldMk cId="0" sldId="267"/>
            <ac:spMk id="368" creationId="{00000000-0000-0000-0000-000000000000}"/>
          </ac:spMkLst>
        </pc:spChg>
        <pc:picChg chg="add del mod">
          <ac:chgData name="Noha Hossam Zein" userId="S::noha.hossam@ismiletechnologies.com::66710e29-94a0-4385-a73e-25675f7c12bc" providerId="AD" clId="Web-{7B18F2F8-D655-15DD-DE64-CA593A56C49E}" dt="2026-10-13T13:12:10.796" v="43"/>
          <ac:picMkLst>
            <pc:docMk/>
            <pc:sldMk cId="0" sldId="267"/>
            <ac:picMk id="3" creationId="{0142EC80-9E84-C2E3-162E-0EF3A3C72AD7}"/>
          </ac:picMkLst>
        </pc:picChg>
      </pc:sldChg>
      <pc:sldChg chg="addSp delSp modSp del">
        <pc:chgData name="Noha Hossam Zein" userId="S::noha.hossam@ismiletechnologies.com::66710e29-94a0-4385-a73e-25675f7c12bc" providerId="AD" clId="Web-{7B18F2F8-D655-15DD-DE64-CA593A56C49E}" dt="2026-10-13T13:14:06.673" v="49"/>
        <pc:sldMkLst>
          <pc:docMk/>
          <pc:sldMk cId="0" sldId="268"/>
        </pc:sldMkLst>
        <pc:spChg chg="add">
          <ac:chgData name="Noha Hossam Zein" userId="S::noha.hossam@ismiletechnologies.com::66710e29-94a0-4385-a73e-25675f7c12bc" providerId="AD" clId="Web-{7B18F2F8-D655-15DD-DE64-CA593A56C49E}" dt="2026-10-13T12:37:38.323" v="38"/>
          <ac:spMkLst>
            <pc:docMk/>
            <pc:sldMk cId="0" sldId="268"/>
            <ac:spMk id="2" creationId="{24AD88A8-EC52-B259-ED3F-C9B0B10362AB}"/>
          </ac:spMkLst>
        </pc:spChg>
        <pc:spChg chg="del mod">
          <ac:chgData name="Noha Hossam Zein" userId="S::noha.hossam@ismiletechnologies.com::66710e29-94a0-4385-a73e-25675f7c12bc" providerId="AD" clId="Web-{7B18F2F8-D655-15DD-DE64-CA593A56C49E}" dt="2026-10-13T12:37:37.354" v="37"/>
          <ac:spMkLst>
            <pc:docMk/>
            <pc:sldMk cId="0" sldId="268"/>
            <ac:spMk id="420" creationId="{00000000-0000-0000-0000-000000000000}"/>
          </ac:spMkLst>
        </pc:spChg>
      </pc:sldChg>
      <pc:sldChg chg="addSp delSp modSp add">
        <pc:chgData name="Noha Hossam Zein" userId="S::noha.hossam@ismiletechnologies.com::66710e29-94a0-4385-a73e-25675f7c12bc" providerId="AD" clId="Web-{7B18F2F8-D655-15DD-DE64-CA593A56C49E}" dt="2026-10-13T13:17:33.723" v="188" actId="1076"/>
        <pc:sldMkLst>
          <pc:docMk/>
          <pc:sldMk cId="1570838710" sldId="270"/>
        </pc:sldMkLst>
        <pc:spChg chg="add">
          <ac:chgData name="Noha Hossam Zein" userId="S::noha.hossam@ismiletechnologies.com::66710e29-94a0-4385-a73e-25675f7c12bc" providerId="AD" clId="Web-{7B18F2F8-D655-15DD-DE64-CA593A56C49E}" dt="2026-10-13T13:13:47.001" v="47"/>
          <ac:spMkLst>
            <pc:docMk/>
            <pc:sldMk cId="1570838710" sldId="270"/>
            <ac:spMk id="3" creationId="{949D88E4-EA40-7BAC-A6F2-FC978A2DC3B7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7:33.661" v="185" actId="1076"/>
          <ac:spMkLst>
            <pc:docMk/>
            <pc:sldMk cId="1570838710" sldId="270"/>
            <ac:spMk id="33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7:33.676" v="186" actId="1076"/>
          <ac:spMkLst>
            <pc:docMk/>
            <pc:sldMk cId="1570838710" sldId="270"/>
            <ac:spMk id="33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6:06.753" v="160"/>
          <ac:spMkLst>
            <pc:docMk/>
            <pc:sldMk cId="1570838710" sldId="270"/>
            <ac:spMk id="33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6:00.597" v="153"/>
          <ac:spMkLst>
            <pc:docMk/>
            <pc:sldMk cId="1570838710" sldId="270"/>
            <ac:spMk id="33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6:00.597" v="154"/>
          <ac:spMkLst>
            <pc:docMk/>
            <pc:sldMk cId="1570838710" sldId="270"/>
            <ac:spMk id="33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6:00.597" v="155"/>
          <ac:spMkLst>
            <pc:docMk/>
            <pc:sldMk cId="1570838710" sldId="270"/>
            <ac:spMk id="33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20.643" v="118"/>
          <ac:spMkLst>
            <pc:docMk/>
            <pc:sldMk cId="1570838710" sldId="270"/>
            <ac:spMk id="33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10.846" v="95" actId="1076"/>
          <ac:spMkLst>
            <pc:docMk/>
            <pc:sldMk cId="1570838710" sldId="270"/>
            <ac:spMk id="34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20.643" v="119"/>
          <ac:spMkLst>
            <pc:docMk/>
            <pc:sldMk cId="1570838710" sldId="270"/>
            <ac:spMk id="34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10.955" v="97" actId="1076"/>
          <ac:spMkLst>
            <pc:docMk/>
            <pc:sldMk cId="1570838710" sldId="270"/>
            <ac:spMk id="34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20.643" v="120"/>
          <ac:spMkLst>
            <pc:docMk/>
            <pc:sldMk cId="1570838710" sldId="270"/>
            <ac:spMk id="34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11.065" v="99" actId="1076"/>
          <ac:spMkLst>
            <pc:docMk/>
            <pc:sldMk cId="1570838710" sldId="270"/>
            <ac:spMk id="34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20.643" v="121"/>
          <ac:spMkLst>
            <pc:docMk/>
            <pc:sldMk cId="1570838710" sldId="270"/>
            <ac:spMk id="34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11.158" v="101" actId="1076"/>
          <ac:spMkLst>
            <pc:docMk/>
            <pc:sldMk cId="1570838710" sldId="270"/>
            <ac:spMk id="346" creationId="{00000000-0000-0000-0000-000000000000}"/>
          </ac:spMkLst>
        </pc:spChg>
        <pc:spChg chg="del">
          <ac:chgData name="Noha Hossam Zein" userId="S::noha.hossam@ismiletechnologies.com::66710e29-94a0-4385-a73e-25675f7c12bc" providerId="AD" clId="Web-{7B18F2F8-D655-15DD-DE64-CA593A56C49E}" dt="2026-10-13T13:13:45.407" v="46"/>
          <ac:spMkLst>
            <pc:docMk/>
            <pc:sldMk cId="1570838710" sldId="270"/>
            <ac:spMk id="35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4:32.564" v="64" actId="20577"/>
          <ac:spMkLst>
            <pc:docMk/>
            <pc:sldMk cId="1570838710" sldId="270"/>
            <ac:spMk id="35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7:33.723" v="188" actId="1076"/>
          <ac:spMkLst>
            <pc:docMk/>
            <pc:sldMk cId="1570838710" sldId="270"/>
            <ac:spMk id="35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26.674" v="130"/>
          <ac:spMkLst>
            <pc:docMk/>
            <pc:sldMk cId="1570838710" sldId="270"/>
            <ac:spMk id="35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6:06.753" v="161"/>
          <ac:spMkLst>
            <pc:docMk/>
            <pc:sldMk cId="1570838710" sldId="270"/>
            <ac:spMk id="35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43.643" v="142" actId="20577"/>
          <ac:spMkLst>
            <pc:docMk/>
            <pc:sldMk cId="1570838710" sldId="270"/>
            <ac:spMk id="35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26.674" v="132"/>
          <ac:spMkLst>
            <pc:docMk/>
            <pc:sldMk cId="1570838710" sldId="270"/>
            <ac:spMk id="35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6:06.753" v="162"/>
          <ac:spMkLst>
            <pc:docMk/>
            <pc:sldMk cId="1570838710" sldId="270"/>
            <ac:spMk id="35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50.815" v="149"/>
          <ac:spMkLst>
            <pc:docMk/>
            <pc:sldMk cId="1570838710" sldId="270"/>
            <ac:spMk id="35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26.674" v="134"/>
          <ac:spMkLst>
            <pc:docMk/>
            <pc:sldMk cId="1570838710" sldId="270"/>
            <ac:spMk id="35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6:06.753" v="163"/>
          <ac:spMkLst>
            <pc:docMk/>
            <pc:sldMk cId="1570838710" sldId="270"/>
            <ac:spMk id="36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50.815" v="150"/>
          <ac:spMkLst>
            <pc:docMk/>
            <pc:sldMk cId="1570838710" sldId="270"/>
            <ac:spMk id="36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26.674" v="136"/>
          <ac:spMkLst>
            <pc:docMk/>
            <pc:sldMk cId="1570838710" sldId="270"/>
            <ac:spMk id="36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6:06.878" v="164"/>
          <ac:spMkLst>
            <pc:docMk/>
            <pc:sldMk cId="1570838710" sldId="270"/>
            <ac:spMk id="36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5:50.956" v="151"/>
          <ac:spMkLst>
            <pc:docMk/>
            <pc:sldMk cId="1570838710" sldId="270"/>
            <ac:spMk id="364" creationId="{00000000-0000-0000-0000-000000000000}"/>
          </ac:spMkLst>
        </pc:spChg>
        <pc:picChg chg="mod">
          <ac:chgData name="Noha Hossam Zein" userId="S::noha.hossam@ismiletechnologies.com::66710e29-94a0-4385-a73e-25675f7c12bc" providerId="AD" clId="Web-{7B18F2F8-D655-15DD-DE64-CA593A56C49E}" dt="2026-10-13T13:17:33.708" v="187" actId="1076"/>
          <ac:picMkLst>
            <pc:docMk/>
            <pc:sldMk cId="1570838710" sldId="270"/>
            <ac:picMk id="348" creationId="{00000000-0000-0000-0000-000000000000}"/>
          </ac:picMkLst>
        </pc:picChg>
      </pc:sldChg>
      <pc:sldChg chg="addSp delSp modSp add">
        <pc:chgData name="Noha Hossam Zein" userId="S::noha.hossam@ismiletechnologies.com::66710e29-94a0-4385-a73e-25675f7c12bc" providerId="AD" clId="Web-{7B18F2F8-D655-15DD-DE64-CA593A56C49E}" dt="2026-10-13T13:19:50.850" v="327" actId="1076"/>
        <pc:sldMkLst>
          <pc:docMk/>
          <pc:sldMk cId="814314904" sldId="271"/>
        </pc:sldMkLst>
        <pc:spChg chg="add">
          <ac:chgData name="Noha Hossam Zein" userId="S::noha.hossam@ismiletechnologies.com::66710e29-94a0-4385-a73e-25675f7c12bc" providerId="AD" clId="Web-{7B18F2F8-D655-15DD-DE64-CA593A56C49E}" dt="2026-10-13T13:14:13.579" v="51"/>
          <ac:spMkLst>
            <pc:docMk/>
            <pc:sldMk cId="814314904" sldId="271"/>
            <ac:spMk id="3" creationId="{CAD4F627-DF33-D19E-436A-E4B50E72A21A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8:49.568" v="310" actId="1076"/>
          <ac:spMkLst>
            <pc:docMk/>
            <pc:sldMk cId="814314904" sldId="271"/>
            <ac:spMk id="37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9:50.850" v="327" actId="1076"/>
          <ac:spMkLst>
            <pc:docMk/>
            <pc:sldMk cId="814314904" sldId="271"/>
            <ac:spMk id="37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7:53.036" v="276"/>
          <ac:spMkLst>
            <pc:docMk/>
            <pc:sldMk cId="814314904" sldId="271"/>
            <ac:spMk id="37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7:53.036" v="277"/>
          <ac:spMkLst>
            <pc:docMk/>
            <pc:sldMk cId="814314904" sldId="271"/>
            <ac:spMk id="37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7:53.036" v="278"/>
          <ac:spMkLst>
            <pc:docMk/>
            <pc:sldMk cId="814314904" sldId="271"/>
            <ac:spMk id="37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7:53.036" v="279"/>
          <ac:spMkLst>
            <pc:docMk/>
            <pc:sldMk cId="814314904" sldId="271"/>
            <ac:spMk id="37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9:39.116" v="325" actId="1076"/>
          <ac:spMkLst>
            <pc:docMk/>
            <pc:sldMk cId="814314904" sldId="271"/>
            <ac:spMk id="379" creationId="{00000000-0000-0000-0000-000000000000}"/>
          </ac:spMkLst>
        </pc:spChg>
        <pc:spChg chg="del">
          <ac:chgData name="Noha Hossam Zein" userId="S::noha.hossam@ismiletechnologies.com::66710e29-94a0-4385-a73e-25675f7c12bc" providerId="AD" clId="Web-{7B18F2F8-D655-15DD-DE64-CA593A56C49E}" dt="2026-10-13T13:14:12.361" v="50"/>
          <ac:spMkLst>
            <pc:docMk/>
            <pc:sldMk cId="814314904" sldId="271"/>
            <ac:spMk id="38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4:38.299" v="65" actId="1076"/>
          <ac:spMkLst>
            <pc:docMk/>
            <pc:sldMk cId="814314904" sldId="271"/>
            <ac:spMk id="38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7:53.052" v="281"/>
          <ac:spMkLst>
            <pc:docMk/>
            <pc:sldMk cId="814314904" sldId="271"/>
            <ac:spMk id="38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7:53.052" v="282"/>
          <ac:spMkLst>
            <pc:docMk/>
            <pc:sldMk cId="814314904" sldId="271"/>
            <ac:spMk id="38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8:23.271" v="301" actId="1076"/>
          <ac:spMkLst>
            <pc:docMk/>
            <pc:sldMk cId="814314904" sldId="271"/>
            <ac:spMk id="38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8:32.693" v="304" actId="1076"/>
          <ac:spMkLst>
            <pc:docMk/>
            <pc:sldMk cId="814314904" sldId="271"/>
            <ac:spMk id="38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8:45.443" v="308" actId="1076"/>
          <ac:spMkLst>
            <pc:docMk/>
            <pc:sldMk cId="814314904" sldId="271"/>
            <ac:spMk id="39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7:53.052" v="286"/>
          <ac:spMkLst>
            <pc:docMk/>
            <pc:sldMk cId="814314904" sldId="271"/>
            <ac:spMk id="39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9:14.865" v="318" actId="1076"/>
          <ac:spMkLst>
            <pc:docMk/>
            <pc:sldMk cId="814314904" sldId="271"/>
            <ac:spMk id="39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9:22.350" v="321" actId="1076"/>
          <ac:spMkLst>
            <pc:docMk/>
            <pc:sldMk cId="814314904" sldId="271"/>
            <ac:spMk id="39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9:28.319" v="323" actId="1076"/>
          <ac:spMkLst>
            <pc:docMk/>
            <pc:sldMk cId="814314904" sldId="271"/>
            <ac:spMk id="39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7:53.052" v="290"/>
          <ac:spMkLst>
            <pc:docMk/>
            <pc:sldMk cId="814314904" sldId="271"/>
            <ac:spMk id="39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8:23.286" v="302" actId="1076"/>
          <ac:spMkLst>
            <pc:docMk/>
            <pc:sldMk cId="814314904" sldId="271"/>
            <ac:spMk id="39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8:37.396" v="306" actId="14100"/>
          <ac:spMkLst>
            <pc:docMk/>
            <pc:sldMk cId="814314904" sldId="271"/>
            <ac:spMk id="39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8:45.459" v="309" actId="1076"/>
          <ac:spMkLst>
            <pc:docMk/>
            <pc:sldMk cId="814314904" sldId="271"/>
            <ac:spMk id="39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9:14.881" v="319" actId="1076"/>
          <ac:spMkLst>
            <pc:docMk/>
            <pc:sldMk cId="814314904" sldId="271"/>
            <ac:spMk id="39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9:22.366" v="322" actId="1076"/>
          <ac:spMkLst>
            <pc:docMk/>
            <pc:sldMk cId="814314904" sldId="271"/>
            <ac:spMk id="40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B18F2F8-D655-15DD-DE64-CA593A56C49E}" dt="2026-10-13T13:19:28.350" v="324" actId="1076"/>
          <ac:spMkLst>
            <pc:docMk/>
            <pc:sldMk cId="814314904" sldId="271"/>
            <ac:spMk id="401" creationId="{00000000-0000-0000-0000-000000000000}"/>
          </ac:spMkLst>
        </pc:spChg>
      </pc:sldChg>
    </pc:docChg>
  </pc:docChgLst>
  <pc:docChgLst>
    <pc:chgData name="Noha Hossam Zein" userId="S::noha.hossam@ismiletechnologies.com::66710e29-94a0-4385-a73e-25675f7c12bc" providerId="AD" clId="Web-{C270CEA8-3532-4645-853A-65F527712FCA}"/>
    <pc:docChg chg="delSld modSld">
      <pc:chgData name="Noha Hossam Zein" userId="S::noha.hossam@ismiletechnologies.com::66710e29-94a0-4385-a73e-25675f7c12bc" providerId="AD" clId="Web-{C270CEA8-3532-4645-853A-65F527712FCA}" dt="2026-10-13T12:49:57.812" v="409"/>
      <pc:docMkLst>
        <pc:docMk/>
      </pc:docMkLst>
      <pc:sldChg chg="modSp">
        <pc:chgData name="Noha Hossam Zein" userId="S::noha.hossam@ismiletechnologies.com::66710e29-94a0-4385-a73e-25675f7c12bc" providerId="AD" clId="Web-{C270CEA8-3532-4645-853A-65F527712FCA}" dt="2026-10-13T12:38:52.116" v="29" actId="1076"/>
        <pc:sldMkLst>
          <pc:docMk/>
          <pc:sldMk cId="0" sldId="257"/>
        </pc:sldMkLst>
        <pc:spChg chg="mod">
          <ac:chgData name="Noha Hossam Zein" userId="S::noha.hossam@ismiletechnologies.com::66710e29-94a0-4385-a73e-25675f7c12bc" providerId="AD" clId="Web-{C270CEA8-3532-4645-853A-65F527712FCA}" dt="2026-10-13T12:38:46.178" v="14" actId="1076"/>
          <ac:spMkLst>
            <pc:docMk/>
            <pc:sldMk cId="0" sldId="257"/>
            <ac:spMk id="10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46.397" v="15" actId="1076"/>
          <ac:spMkLst>
            <pc:docMk/>
            <pc:sldMk cId="0" sldId="257"/>
            <ac:spMk id="10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50.491" v="18" actId="1076"/>
          <ac:spMkLst>
            <pc:docMk/>
            <pc:sldMk cId="0" sldId="257"/>
            <ac:spMk id="10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50.632" v="19" actId="1076"/>
          <ac:spMkLst>
            <pc:docMk/>
            <pc:sldMk cId="0" sldId="257"/>
            <ac:spMk id="10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50.835" v="20" actId="1076"/>
          <ac:spMkLst>
            <pc:docMk/>
            <pc:sldMk cId="0" sldId="257"/>
            <ac:spMk id="10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50.991" v="21" actId="1076"/>
          <ac:spMkLst>
            <pc:docMk/>
            <pc:sldMk cId="0" sldId="257"/>
            <ac:spMk id="10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51.257" v="22" actId="1076"/>
          <ac:spMkLst>
            <pc:docMk/>
            <pc:sldMk cId="0" sldId="257"/>
            <ac:spMk id="10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51.428" v="23" actId="1076"/>
          <ac:spMkLst>
            <pc:docMk/>
            <pc:sldMk cId="0" sldId="257"/>
            <ac:spMk id="10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20.255" v="9" actId="1076"/>
          <ac:spMkLst>
            <pc:docMk/>
            <pc:sldMk cId="0" sldId="257"/>
            <ac:spMk id="11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46.491" v="16" actId="1076"/>
          <ac:spMkLst>
            <pc:docMk/>
            <pc:sldMk cId="0" sldId="257"/>
            <ac:spMk id="11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46.600" v="17" actId="1076"/>
          <ac:spMkLst>
            <pc:docMk/>
            <pc:sldMk cId="0" sldId="257"/>
            <ac:spMk id="11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51.538" v="24" actId="1076"/>
          <ac:spMkLst>
            <pc:docMk/>
            <pc:sldMk cId="0" sldId="257"/>
            <ac:spMk id="11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51.725" v="25" actId="1076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51.882" v="26" actId="1076"/>
          <ac:spMkLst>
            <pc:docMk/>
            <pc:sldMk cId="0" sldId="257"/>
            <ac:spMk id="11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51.960" v="27" actId="1076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52.022" v="28" actId="1076"/>
          <ac:spMkLst>
            <pc:docMk/>
            <pc:sldMk cId="0" sldId="257"/>
            <ac:spMk id="12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8:52.116" v="29" actId="1076"/>
          <ac:spMkLst>
            <pc:docMk/>
            <pc:sldMk cId="0" sldId="257"/>
            <ac:spMk id="121" creationId="{00000000-0000-0000-0000-000000000000}"/>
          </ac:spMkLst>
        </pc:spChg>
      </pc:sldChg>
      <pc:sldChg chg="delSp modSp">
        <pc:chgData name="Noha Hossam Zein" userId="S::noha.hossam@ismiletechnologies.com::66710e29-94a0-4385-a73e-25675f7c12bc" providerId="AD" clId="Web-{C270CEA8-3532-4645-853A-65F527712FCA}" dt="2026-10-13T12:40:41.745" v="119"/>
        <pc:sldMkLst>
          <pc:docMk/>
          <pc:sldMk cId="0" sldId="258"/>
        </pc:sldMkLst>
        <pc:spChg chg="mod">
          <ac:chgData name="Noha Hossam Zein" userId="S::noha.hossam@ismiletechnologies.com::66710e29-94a0-4385-a73e-25675f7c12bc" providerId="AD" clId="Web-{C270CEA8-3532-4645-853A-65F527712FCA}" dt="2026-10-13T12:39:59.400" v="57"/>
          <ac:spMkLst>
            <pc:docMk/>
            <pc:sldMk cId="0" sldId="258"/>
            <ac:spMk id="12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9:44.743" v="52"/>
          <ac:spMkLst>
            <pc:docMk/>
            <pc:sldMk cId="0" sldId="258"/>
            <ac:spMk id="12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41.745" v="119"/>
          <ac:spMkLst>
            <pc:docMk/>
            <pc:sldMk cId="0" sldId="258"/>
            <ac:spMk id="13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9:59.400" v="58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39:59.431" v="59"/>
          <ac:spMkLst>
            <pc:docMk/>
            <pc:sldMk cId="0" sldId="258"/>
            <ac:spMk id="137" creationId="{00000000-0000-0000-0000-000000000000}"/>
          </ac:spMkLst>
        </pc:spChg>
        <pc:picChg chg="mod">
          <ac:chgData name="Noha Hossam Zein" userId="S::noha.hossam@ismiletechnologies.com::66710e29-94a0-4385-a73e-25675f7c12bc" providerId="AD" clId="Web-{C270CEA8-3532-4645-853A-65F527712FCA}" dt="2026-10-13T12:39:43.415" v="48" actId="1076"/>
          <ac:picMkLst>
            <pc:docMk/>
            <pc:sldMk cId="0" sldId="258"/>
            <ac:picMk id="131" creationId="{00000000-0000-0000-0000-000000000000}"/>
          </ac:picMkLst>
        </pc:picChg>
        <pc:picChg chg="del">
          <ac:chgData name="Noha Hossam Zein" userId="S::noha.hossam@ismiletechnologies.com::66710e29-94a0-4385-a73e-25675f7c12bc" providerId="AD" clId="Web-{C270CEA8-3532-4645-853A-65F527712FCA}" dt="2026-10-13T12:38:53.725" v="30"/>
          <ac:picMkLst>
            <pc:docMk/>
            <pc:sldMk cId="0" sldId="258"/>
            <ac:picMk id="132" creationId="{00000000-0000-0000-0000-000000000000}"/>
          </ac:picMkLst>
        </pc:picChg>
      </pc:sldChg>
      <pc:sldChg chg="modSp">
        <pc:chgData name="Noha Hossam Zein" userId="S::noha.hossam@ismiletechnologies.com::66710e29-94a0-4385-a73e-25675f7c12bc" providerId="AD" clId="Web-{C270CEA8-3532-4645-853A-65F527712FCA}" dt="2026-10-13T12:41:02.543" v="131" actId="1076"/>
        <pc:sldMkLst>
          <pc:docMk/>
          <pc:sldMk cId="0" sldId="259"/>
        </pc:sldMkLst>
        <pc:spChg chg="mod">
          <ac:chgData name="Noha Hossam Zein" userId="S::noha.hossam@ismiletechnologies.com::66710e29-94a0-4385-a73e-25675f7c12bc" providerId="AD" clId="Web-{C270CEA8-3532-4645-853A-65F527712FCA}" dt="2026-10-13T12:40:23.416" v="90"/>
          <ac:spMkLst>
            <pc:docMk/>
            <pc:sldMk cId="0" sldId="259"/>
            <ac:spMk id="14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16" v="91"/>
          <ac:spMkLst>
            <pc:docMk/>
            <pc:sldMk cId="0" sldId="259"/>
            <ac:spMk id="14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16" v="92"/>
          <ac:spMkLst>
            <pc:docMk/>
            <pc:sldMk cId="0" sldId="259"/>
            <ac:spMk id="14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16" v="93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16" v="94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16" v="95"/>
          <ac:spMkLst>
            <pc:docMk/>
            <pc:sldMk cId="0" sldId="259"/>
            <ac:spMk id="14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16" v="96"/>
          <ac:spMkLst>
            <pc:docMk/>
            <pc:sldMk cId="0" sldId="259"/>
            <ac:spMk id="15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16" v="97"/>
          <ac:spMkLst>
            <pc:docMk/>
            <pc:sldMk cId="0" sldId="259"/>
            <ac:spMk id="15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16" v="98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16" v="99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02.543" v="131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32" v="100"/>
          <ac:spMkLst>
            <pc:docMk/>
            <pc:sldMk cId="0" sldId="259"/>
            <ac:spMk id="15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32" v="101"/>
          <ac:spMkLst>
            <pc:docMk/>
            <pc:sldMk cId="0" sldId="259"/>
            <ac:spMk id="15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32" v="102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32" v="103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32" v="104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32" v="105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32" v="106"/>
          <ac:spMkLst>
            <pc:docMk/>
            <pc:sldMk cId="0" sldId="259"/>
            <ac:spMk id="16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32" v="107"/>
          <ac:spMkLst>
            <pc:docMk/>
            <pc:sldMk cId="0" sldId="259"/>
            <ac:spMk id="16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447" v="108"/>
          <ac:spMkLst>
            <pc:docMk/>
            <pc:sldMk cId="0" sldId="259"/>
            <ac:spMk id="16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0:23.932" v="109"/>
          <ac:spMkLst>
            <pc:docMk/>
            <pc:sldMk cId="0" sldId="259"/>
            <ac:spMk id="167" creationId="{00000000-0000-0000-0000-000000000000}"/>
          </ac:spMkLst>
        </pc:spChg>
      </pc:sldChg>
      <pc:sldChg chg="modSp">
        <pc:chgData name="Noha Hossam Zein" userId="S::noha.hossam@ismiletechnologies.com::66710e29-94a0-4385-a73e-25675f7c12bc" providerId="AD" clId="Web-{C270CEA8-3532-4645-853A-65F527712FCA}" dt="2026-10-13T12:42:02.107" v="183" actId="14100"/>
        <pc:sldMkLst>
          <pc:docMk/>
          <pc:sldMk cId="0" sldId="260"/>
        </pc:sldMkLst>
        <pc:spChg chg="mod">
          <ac:chgData name="Noha Hossam Zein" userId="S::noha.hossam@ismiletechnologies.com::66710e29-94a0-4385-a73e-25675f7c12bc" providerId="AD" clId="Web-{C270CEA8-3532-4645-853A-65F527712FCA}" dt="2026-10-13T12:41:30.200" v="142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30.200" v="143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30.200" v="144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57.763" v="182" actId="14100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54.951" v="181" actId="14100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2:02.107" v="183" actId="14100"/>
          <ac:spMkLst>
            <pc:docMk/>
            <pc:sldMk cId="0" sldId="260"/>
            <ac:spMk id="18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23.778" v="141" actId="1076"/>
          <ac:spMkLst>
            <pc:docMk/>
            <pc:sldMk cId="0" sldId="260"/>
            <ac:spMk id="18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36.981" v="166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36.981" v="167"/>
          <ac:spMkLst>
            <pc:docMk/>
            <pc:sldMk cId="0" sldId="260"/>
            <ac:spMk id="18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44.841" v="176" actId="20577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36.981" v="169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36.981" v="170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45.403" v="178" actId="20577"/>
          <ac:spMkLst>
            <pc:docMk/>
            <pc:sldMk cId="0" sldId="260"/>
            <ac:spMk id="19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36.981" v="172"/>
          <ac:spMkLst>
            <pc:docMk/>
            <pc:sldMk cId="0" sldId="260"/>
            <ac:spMk id="19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36.981" v="173"/>
          <ac:spMkLst>
            <pc:docMk/>
            <pc:sldMk cId="0" sldId="260"/>
            <ac:spMk id="19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1:49.544" v="180" actId="20577"/>
          <ac:spMkLst>
            <pc:docMk/>
            <pc:sldMk cId="0" sldId="260"/>
            <ac:spMk id="195" creationId="{00000000-0000-0000-0000-000000000000}"/>
          </ac:spMkLst>
        </pc:spChg>
      </pc:sldChg>
      <pc:sldChg chg="modSp">
        <pc:chgData name="Noha Hossam Zein" userId="S::noha.hossam@ismiletechnologies.com::66710e29-94a0-4385-a73e-25675f7c12bc" providerId="AD" clId="Web-{C270CEA8-3532-4645-853A-65F527712FCA}" dt="2026-10-13T12:43:13.110" v="265" actId="1076"/>
        <pc:sldMkLst>
          <pc:docMk/>
          <pc:sldMk cId="0" sldId="261"/>
        </pc:sldMkLst>
        <pc:spChg chg="mod">
          <ac:chgData name="Noha Hossam Zein" userId="S::noha.hossam@ismiletechnologies.com::66710e29-94a0-4385-a73e-25675f7c12bc" providerId="AD" clId="Web-{C270CEA8-3532-4645-853A-65F527712FCA}" dt="2026-10-13T12:43:12.828" v="251" actId="1076"/>
          <ac:spMkLst>
            <pc:docMk/>
            <pc:sldMk cId="0" sldId="261"/>
            <ac:spMk id="20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2.860" v="252" actId="1076"/>
          <ac:spMkLst>
            <pc:docMk/>
            <pc:sldMk cId="0" sldId="261"/>
            <ac:spMk id="20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2.875" v="253" actId="1076"/>
          <ac:spMkLst>
            <pc:docMk/>
            <pc:sldMk cId="0" sldId="261"/>
            <ac:spMk id="20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2.891" v="254" actId="1076"/>
          <ac:spMkLst>
            <pc:docMk/>
            <pc:sldMk cId="0" sldId="261"/>
            <ac:spMk id="20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2.907" v="255" actId="1076"/>
          <ac:spMkLst>
            <pc:docMk/>
            <pc:sldMk cId="0" sldId="261"/>
            <ac:spMk id="20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2.938" v="256" actId="1076"/>
          <ac:spMkLst>
            <pc:docMk/>
            <pc:sldMk cId="0" sldId="261"/>
            <ac:spMk id="20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2:43.687" v="247"/>
          <ac:spMkLst>
            <pc:docMk/>
            <pc:sldMk cId="0" sldId="261"/>
            <ac:spMk id="21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2.953" v="257" actId="1076"/>
          <ac:spMkLst>
            <pc:docMk/>
            <pc:sldMk cId="0" sldId="261"/>
            <ac:spMk id="21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2.969" v="258" actId="1076"/>
          <ac:spMkLst>
            <pc:docMk/>
            <pc:sldMk cId="0" sldId="261"/>
            <ac:spMk id="21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2.985" v="259" actId="1076"/>
          <ac:spMkLst>
            <pc:docMk/>
            <pc:sldMk cId="0" sldId="261"/>
            <ac:spMk id="21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3" v="260" actId="1076"/>
          <ac:spMkLst>
            <pc:docMk/>
            <pc:sldMk cId="0" sldId="261"/>
            <ac:spMk id="21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3.016" v="261" actId="1076"/>
          <ac:spMkLst>
            <pc:docMk/>
            <pc:sldMk cId="0" sldId="261"/>
            <ac:spMk id="21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3.047" v="262" actId="1076"/>
          <ac:spMkLst>
            <pc:docMk/>
            <pc:sldMk cId="0" sldId="261"/>
            <ac:spMk id="21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3.063" v="263" actId="1076"/>
          <ac:spMkLst>
            <pc:docMk/>
            <pc:sldMk cId="0" sldId="261"/>
            <ac:spMk id="21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3.078" v="264" actId="1076"/>
          <ac:spMkLst>
            <pc:docMk/>
            <pc:sldMk cId="0" sldId="261"/>
            <ac:spMk id="21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13.110" v="265" actId="1076"/>
          <ac:spMkLst>
            <pc:docMk/>
            <pc:sldMk cId="0" sldId="261"/>
            <ac:spMk id="220" creationId="{00000000-0000-0000-0000-000000000000}"/>
          </ac:spMkLst>
        </pc:spChg>
        <pc:picChg chg="mod">
          <ac:chgData name="Noha Hossam Zein" userId="S::noha.hossam@ismiletechnologies.com::66710e29-94a0-4385-a73e-25675f7c12bc" providerId="AD" clId="Web-{C270CEA8-3532-4645-853A-65F527712FCA}" dt="2026-10-13T12:43:07.047" v="250" actId="14100"/>
          <ac:picMkLst>
            <pc:docMk/>
            <pc:sldMk cId="0" sldId="261"/>
            <ac:picMk id="208" creationId="{00000000-0000-0000-0000-000000000000}"/>
          </ac:picMkLst>
        </pc:picChg>
      </pc:sldChg>
      <pc:sldChg chg="delSp modSp">
        <pc:chgData name="Noha Hossam Zein" userId="S::noha.hossam@ismiletechnologies.com::66710e29-94a0-4385-a73e-25675f7c12bc" providerId="AD" clId="Web-{C270CEA8-3532-4645-853A-65F527712FCA}" dt="2026-10-13T12:44:24.987" v="304"/>
        <pc:sldMkLst>
          <pc:docMk/>
          <pc:sldMk cId="0" sldId="262"/>
        </pc:sldMkLst>
        <pc:spChg chg="mod">
          <ac:chgData name="Noha Hossam Zein" userId="S::noha.hossam@ismiletechnologies.com::66710e29-94a0-4385-a73e-25675f7c12bc" providerId="AD" clId="Web-{C270CEA8-3532-4645-853A-65F527712FCA}" dt="2026-10-13T12:43:57.361" v="287"/>
          <ac:spMkLst>
            <pc:docMk/>
            <pc:sldMk cId="0" sldId="262"/>
            <ac:spMk id="22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3:57.408" v="288"/>
          <ac:spMkLst>
            <pc:docMk/>
            <pc:sldMk cId="0" sldId="262"/>
            <ac:spMk id="22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4:07.784" v="293"/>
          <ac:spMkLst>
            <pc:docMk/>
            <pc:sldMk cId="0" sldId="262"/>
            <ac:spMk id="22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4:07.784" v="294"/>
          <ac:spMkLst>
            <pc:docMk/>
            <pc:sldMk cId="0" sldId="262"/>
            <ac:spMk id="23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4:24.987" v="304"/>
          <ac:spMkLst>
            <pc:docMk/>
            <pc:sldMk cId="0" sldId="262"/>
            <ac:spMk id="23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4:07.784" v="295"/>
          <ac:spMkLst>
            <pc:docMk/>
            <pc:sldMk cId="0" sldId="262"/>
            <ac:spMk id="23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4:15.565" v="300" actId="14100"/>
          <ac:spMkLst>
            <pc:docMk/>
            <pc:sldMk cId="0" sldId="262"/>
            <ac:spMk id="23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4:07.799" v="297"/>
          <ac:spMkLst>
            <pc:docMk/>
            <pc:sldMk cId="0" sldId="262"/>
            <ac:spMk id="23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4:12.971" v="299" actId="14100"/>
          <ac:spMkLst>
            <pc:docMk/>
            <pc:sldMk cId="0" sldId="262"/>
            <ac:spMk id="239" creationId="{00000000-0000-0000-0000-000000000000}"/>
          </ac:spMkLst>
        </pc:spChg>
        <pc:picChg chg="del">
          <ac:chgData name="Noha Hossam Zein" userId="S::noha.hossam@ismiletechnologies.com::66710e29-94a0-4385-a73e-25675f7c12bc" providerId="AD" clId="Web-{C270CEA8-3532-4645-853A-65F527712FCA}" dt="2026-10-13T12:43:17.797" v="266"/>
          <ac:picMkLst>
            <pc:docMk/>
            <pc:sldMk cId="0" sldId="262"/>
            <ac:picMk id="232" creationId="{00000000-0000-0000-0000-000000000000}"/>
          </ac:picMkLst>
        </pc:picChg>
      </pc:sldChg>
      <pc:sldChg chg="modSp">
        <pc:chgData name="Noha Hossam Zein" userId="S::noha.hossam@ismiletechnologies.com::66710e29-94a0-4385-a73e-25675f7c12bc" providerId="AD" clId="Web-{C270CEA8-3532-4645-853A-65F527712FCA}" dt="2026-10-13T12:46:22.695" v="344" actId="1076"/>
        <pc:sldMkLst>
          <pc:docMk/>
          <pc:sldMk cId="0" sldId="263"/>
        </pc:sldMkLst>
        <pc:spChg chg="mod">
          <ac:chgData name="Noha Hossam Zein" userId="S::noha.hossam@ismiletechnologies.com::66710e29-94a0-4385-a73e-25675f7c12bc" providerId="AD" clId="Web-{C270CEA8-3532-4645-853A-65F527712FCA}" dt="2026-10-13T12:45:47.834" v="320" actId="1076"/>
          <ac:spMkLst>
            <pc:docMk/>
            <pc:sldMk cId="0" sldId="263"/>
            <ac:spMk id="24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5:47.865" v="321" actId="1076"/>
          <ac:spMkLst>
            <pc:docMk/>
            <pc:sldMk cId="0" sldId="263"/>
            <ac:spMk id="24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5:47.912" v="322" actId="1076"/>
          <ac:spMkLst>
            <pc:docMk/>
            <pc:sldMk cId="0" sldId="263"/>
            <ac:spMk id="24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5:47.943" v="323" actId="1076"/>
          <ac:spMkLst>
            <pc:docMk/>
            <pc:sldMk cId="0" sldId="263"/>
            <ac:spMk id="24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4:48.223" v="309" actId="1076"/>
          <ac:spMkLst>
            <pc:docMk/>
            <pc:sldMk cId="0" sldId="263"/>
            <ac:spMk id="25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5:48.037" v="326" actId="1076"/>
          <ac:spMkLst>
            <pc:docMk/>
            <pc:sldMk cId="0" sldId="263"/>
            <ac:spMk id="25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5:48.068" v="327" actId="1076"/>
          <ac:spMkLst>
            <pc:docMk/>
            <pc:sldMk cId="0" sldId="263"/>
            <ac:spMk id="25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6:03.163" v="337" actId="20577"/>
          <ac:spMkLst>
            <pc:docMk/>
            <pc:sldMk cId="0" sldId="263"/>
            <ac:spMk id="25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6:06.960" v="342" actId="20577"/>
          <ac:spMkLst>
            <pc:docMk/>
            <pc:sldMk cId="0" sldId="263"/>
            <ac:spMk id="259" creationId="{00000000-0000-0000-0000-000000000000}"/>
          </ac:spMkLst>
        </pc:spChg>
        <pc:picChg chg="mod">
          <ac:chgData name="Noha Hossam Zein" userId="S::noha.hossam@ismiletechnologies.com::66710e29-94a0-4385-a73e-25675f7c12bc" providerId="AD" clId="Web-{C270CEA8-3532-4645-853A-65F527712FCA}" dt="2026-10-13T12:46:19.242" v="343" actId="1076"/>
          <ac:picMkLst>
            <pc:docMk/>
            <pc:sldMk cId="0" sldId="263"/>
            <ac:picMk id="251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C270CEA8-3532-4645-853A-65F527712FCA}" dt="2026-10-13T12:46:22.695" v="344" actId="1076"/>
          <ac:picMkLst>
            <pc:docMk/>
            <pc:sldMk cId="0" sldId="263"/>
            <ac:picMk id="252" creationId="{00000000-0000-0000-0000-000000000000}"/>
          </ac:picMkLst>
        </pc:picChg>
      </pc:sldChg>
      <pc:sldChg chg="delSp modSp">
        <pc:chgData name="Noha Hossam Zein" userId="S::noha.hossam@ismiletechnologies.com::66710e29-94a0-4385-a73e-25675f7c12bc" providerId="AD" clId="Web-{C270CEA8-3532-4645-853A-65F527712FCA}" dt="2026-10-13T12:49:40.718" v="408" actId="1076"/>
        <pc:sldMkLst>
          <pc:docMk/>
          <pc:sldMk cId="0" sldId="264"/>
        </pc:sldMkLst>
        <pc:spChg chg="mod">
          <ac:chgData name="Noha Hossam Zein" userId="S::noha.hossam@ismiletechnologies.com::66710e29-94a0-4385-a73e-25675f7c12bc" providerId="AD" clId="Web-{C270CEA8-3532-4645-853A-65F527712FCA}" dt="2026-10-13T12:49:40.687" v="405" actId="1076"/>
          <ac:spMkLst>
            <pc:docMk/>
            <pc:sldMk cId="0" sldId="264"/>
            <ac:spMk id="26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9:40.687" v="406" actId="1076"/>
          <ac:spMkLst>
            <pc:docMk/>
            <pc:sldMk cId="0" sldId="264"/>
            <ac:spMk id="26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7:53.558" v="348" actId="1076"/>
          <ac:spMkLst>
            <pc:docMk/>
            <pc:sldMk cId="0" sldId="264"/>
            <ac:spMk id="27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9:40.702" v="407" actId="1076"/>
          <ac:spMkLst>
            <pc:docMk/>
            <pc:sldMk cId="0" sldId="264"/>
            <ac:spMk id="27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C270CEA8-3532-4645-853A-65F527712FCA}" dt="2026-10-13T12:49:40.718" v="408" actId="1076"/>
          <ac:spMkLst>
            <pc:docMk/>
            <pc:sldMk cId="0" sldId="264"/>
            <ac:spMk id="274" creationId="{00000000-0000-0000-0000-000000000000}"/>
          </ac:spMkLst>
        </pc:spChg>
        <pc:picChg chg="del">
          <ac:chgData name="Noha Hossam Zein" userId="S::noha.hossam@ismiletechnologies.com::66710e29-94a0-4385-a73e-25675f7c12bc" providerId="AD" clId="Web-{C270CEA8-3532-4645-853A-65F527712FCA}" dt="2026-10-13T12:47:54.870" v="349"/>
          <ac:picMkLst>
            <pc:docMk/>
            <pc:sldMk cId="0" sldId="264"/>
            <ac:picMk id="269" creationId="{00000000-0000-0000-0000-000000000000}"/>
          </ac:picMkLst>
        </pc:picChg>
      </pc:sldChg>
      <pc:sldChg chg="del">
        <pc:chgData name="Noha Hossam Zein" userId="S::noha.hossam@ismiletechnologies.com::66710e29-94a0-4385-a73e-25675f7c12bc" providerId="AD" clId="Web-{C270CEA8-3532-4645-853A-65F527712FCA}" dt="2026-10-13T12:49:57.812" v="409"/>
        <pc:sldMkLst>
          <pc:docMk/>
          <pc:sldMk cId="1570838710" sldId="270"/>
        </pc:sldMkLst>
      </pc:sldChg>
    </pc:docChg>
  </pc:docChgLst>
  <pc:docChgLst>
    <pc:chgData name="Noha Hossam Zein" userId="S::noha.hossam@ismiletechnologies.com::66710e29-94a0-4385-a73e-25675f7c12bc" providerId="AD" clId="Web-{78A5A959-D8F5-916F-0CD3-9F0CE59A258C}"/>
    <pc:docChg chg="addSld delSld modSld">
      <pc:chgData name="Noha Hossam Zein" userId="S::noha.hossam@ismiletechnologies.com::66710e29-94a0-4385-a73e-25675f7c12bc" providerId="AD" clId="Web-{78A5A959-D8F5-916F-0CD3-9F0CE59A258C}" dt="2026-10-13T14:13:15.528" v="347" actId="14100"/>
      <pc:docMkLst>
        <pc:docMk/>
      </pc:docMkLst>
      <pc:sldChg chg="del">
        <pc:chgData name="Noha Hossam Zein" userId="S::noha.hossam@ismiletechnologies.com::66710e29-94a0-4385-a73e-25675f7c12bc" providerId="AD" clId="Web-{78A5A959-D8F5-916F-0CD3-9F0CE59A258C}" dt="2026-10-13T13:45:38.912" v="298"/>
        <pc:sldMkLst>
          <pc:docMk/>
          <pc:sldMk cId="0" sldId="256"/>
        </pc:sldMkLst>
      </pc:sldChg>
      <pc:sldChg chg="addSp modSp">
        <pc:chgData name="Noha Hossam Zein" userId="S::noha.hossam@ismiletechnologies.com::66710e29-94a0-4385-a73e-25675f7c12bc" providerId="AD" clId="Web-{78A5A959-D8F5-916F-0CD3-9F0CE59A258C}" dt="2026-10-13T13:38:22.333" v="183" actId="14100"/>
        <pc:sldMkLst>
          <pc:docMk/>
          <pc:sldMk cId="0" sldId="257"/>
        </pc:sldMkLst>
        <pc:spChg chg="add">
          <ac:chgData name="Noha Hossam Zein" userId="S::noha.hossam@ismiletechnologies.com::66710e29-94a0-4385-a73e-25675f7c12bc" providerId="AD" clId="Web-{78A5A959-D8F5-916F-0CD3-9F0CE59A258C}" dt="2026-10-13T13:32:52.800" v="175"/>
          <ac:spMkLst>
            <pc:docMk/>
            <pc:sldMk cId="0" sldId="257"/>
            <ac:spMk id="3" creationId="{151942B4-9E7E-4645-D6C6-60662F553A2A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8:10.192" v="181" actId="1076"/>
          <ac:spMkLst>
            <pc:docMk/>
            <pc:sldMk cId="0" sldId="257"/>
            <ac:spMk id="113" creationId="{00000000-0000-0000-0000-000000000000}"/>
          </ac:spMkLst>
        </pc:spChg>
        <pc:grpChg chg="add">
          <ac:chgData name="Noha Hossam Zein" userId="S::noha.hossam@ismiletechnologies.com::66710e29-94a0-4385-a73e-25675f7c12bc" providerId="AD" clId="Web-{78A5A959-D8F5-916F-0CD3-9F0CE59A258C}" dt="2026-10-13T13:38:03.145" v="179"/>
          <ac:grpSpMkLst>
            <pc:docMk/>
            <pc:sldMk cId="0" sldId="257"/>
            <ac:grpSpMk id="4" creationId="{B3EDED49-003C-AB02-031C-CD0DCD806065}"/>
          </ac:grpSpMkLst>
        </pc:grpChg>
        <pc:picChg chg="mod">
          <ac:chgData name="Noha Hossam Zein" userId="S::noha.hossam@ismiletechnologies.com::66710e29-94a0-4385-a73e-25675f7c12bc" providerId="AD" clId="Web-{78A5A959-D8F5-916F-0CD3-9F0CE59A258C}" dt="2026-10-13T13:38:22.333" v="183" actId="14100"/>
          <ac:picMkLst>
            <pc:docMk/>
            <pc:sldMk cId="0" sldId="257"/>
            <ac:picMk id="110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78A5A959-D8F5-916F-0CD3-9F0CE59A258C}" dt="2026-10-13T13:38:01.489" v="178" actId="14100"/>
        <pc:sldMkLst>
          <pc:docMk/>
          <pc:sldMk cId="0" sldId="258"/>
        </pc:sldMkLst>
        <pc:spChg chg="add">
          <ac:chgData name="Noha Hossam Zein" userId="S::noha.hossam@ismiletechnologies.com::66710e29-94a0-4385-a73e-25675f7c12bc" providerId="AD" clId="Web-{78A5A959-D8F5-916F-0CD3-9F0CE59A258C}" dt="2026-10-13T13:33:01.441" v="176"/>
          <ac:spMkLst>
            <pc:docMk/>
            <pc:sldMk cId="0" sldId="258"/>
            <ac:spMk id="3" creationId="{E246891D-5BBE-8A5D-FA7B-1EC8E3CB1D69}"/>
          </ac:spMkLst>
        </pc:spChg>
        <pc:grpChg chg="add">
          <ac:chgData name="Noha Hossam Zein" userId="S::noha.hossam@ismiletechnologies.com::66710e29-94a0-4385-a73e-25675f7c12bc" providerId="AD" clId="Web-{78A5A959-D8F5-916F-0CD3-9F0CE59A258C}" dt="2026-10-13T13:37:56.582" v="177"/>
          <ac:grpSpMkLst>
            <pc:docMk/>
            <pc:sldMk cId="0" sldId="258"/>
            <ac:grpSpMk id="4" creationId="{1FD11279-85F4-03C8-E57F-6A5CF01293D7}"/>
          </ac:grpSpMkLst>
        </pc:grpChg>
        <pc:picChg chg="mod">
          <ac:chgData name="Noha Hossam Zein" userId="S::noha.hossam@ismiletechnologies.com::66710e29-94a0-4385-a73e-25675f7c12bc" providerId="AD" clId="Web-{78A5A959-D8F5-916F-0CD3-9F0CE59A258C}" dt="2026-10-13T13:38:01.489" v="178" actId="14100"/>
          <ac:picMkLst>
            <pc:docMk/>
            <pc:sldMk cId="0" sldId="258"/>
            <ac:picMk id="130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78A5A959-D8F5-916F-0CD3-9F0CE59A258C}" dt="2026-10-13T13:38:32.067" v="186" actId="1076"/>
        <pc:sldMkLst>
          <pc:docMk/>
          <pc:sldMk cId="0" sldId="259"/>
        </pc:sldMkLst>
        <pc:spChg chg="mod">
          <ac:chgData name="Noha Hossam Zein" userId="S::noha.hossam@ismiletechnologies.com::66710e29-94a0-4385-a73e-25675f7c12bc" providerId="AD" clId="Web-{78A5A959-D8F5-916F-0CD3-9F0CE59A258C}" dt="2026-10-13T13:38:32.067" v="186" actId="1076"/>
          <ac:spMkLst>
            <pc:docMk/>
            <pc:sldMk cId="0" sldId="259"/>
            <ac:spMk id="157" creationId="{00000000-0000-0000-0000-000000000000}"/>
          </ac:spMkLst>
        </pc:spChg>
        <pc:grpChg chg="add">
          <ac:chgData name="Noha Hossam Zein" userId="S::noha.hossam@ismiletechnologies.com::66710e29-94a0-4385-a73e-25675f7c12bc" providerId="AD" clId="Web-{78A5A959-D8F5-916F-0CD3-9F0CE59A258C}" dt="2026-10-13T13:38:25.973" v="184"/>
          <ac:grpSpMkLst>
            <pc:docMk/>
            <pc:sldMk cId="0" sldId="259"/>
            <ac:grpSpMk id="4" creationId="{D5AF1B04-4C9B-3E0D-F134-79148980ECB7}"/>
          </ac:grpSpMkLst>
        </pc:grpChg>
        <pc:picChg chg="mod">
          <ac:chgData name="Noha Hossam Zein" userId="S::noha.hossam@ismiletechnologies.com::66710e29-94a0-4385-a73e-25675f7c12bc" providerId="AD" clId="Web-{78A5A959-D8F5-916F-0CD3-9F0CE59A258C}" dt="2026-10-13T13:38:29.708" v="185" actId="14100"/>
          <ac:picMkLst>
            <pc:docMk/>
            <pc:sldMk cId="0" sldId="259"/>
            <ac:picMk id="154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78A5A959-D8F5-916F-0CD3-9F0CE59A258C}" dt="2026-10-13T13:38:40.630" v="189" actId="14100"/>
        <pc:sldMkLst>
          <pc:docMk/>
          <pc:sldMk cId="0" sldId="260"/>
        </pc:sldMkLst>
        <pc:spChg chg="mod">
          <ac:chgData name="Noha Hossam Zein" userId="S::noha.hossam@ismiletechnologies.com::66710e29-94a0-4385-a73e-25675f7c12bc" providerId="AD" clId="Web-{78A5A959-D8F5-916F-0CD3-9F0CE59A258C}" dt="2026-10-13T13:31:32.675" v="155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690" v="156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706" v="157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722" v="158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737" v="159" actId="1076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753" v="160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769" v="161" actId="1076"/>
          <ac:spMkLst>
            <pc:docMk/>
            <pc:sldMk cId="0" sldId="260"/>
            <ac:spMk id="18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784" v="162" actId="1076"/>
          <ac:spMkLst>
            <pc:docMk/>
            <pc:sldMk cId="0" sldId="260"/>
            <ac:spMk id="18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800" v="163" actId="1076"/>
          <ac:spMkLst>
            <pc:docMk/>
            <pc:sldMk cId="0" sldId="260"/>
            <ac:spMk id="18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815" v="164" actId="1076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831" v="165" actId="1076"/>
          <ac:spMkLst>
            <pc:docMk/>
            <pc:sldMk cId="0" sldId="260"/>
            <ac:spMk id="18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847" v="166" actId="1076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862" v="167" actId="1076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878" v="168" actId="1076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893" v="169" actId="1076"/>
          <ac:spMkLst>
            <pc:docMk/>
            <pc:sldMk cId="0" sldId="260"/>
            <ac:spMk id="19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909" v="170" actId="1076"/>
          <ac:spMkLst>
            <pc:docMk/>
            <pc:sldMk cId="0" sldId="260"/>
            <ac:spMk id="19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925" v="171" actId="1076"/>
          <ac:spMkLst>
            <pc:docMk/>
            <pc:sldMk cId="0" sldId="260"/>
            <ac:spMk id="19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1:32.940" v="172" actId="1076"/>
          <ac:spMkLst>
            <pc:docMk/>
            <pc:sldMk cId="0" sldId="260"/>
            <ac:spMk id="195" creationId="{00000000-0000-0000-0000-000000000000}"/>
          </ac:spMkLst>
        </pc:spChg>
        <pc:grpChg chg="add">
          <ac:chgData name="Noha Hossam Zein" userId="S::noha.hossam@ismiletechnologies.com::66710e29-94a0-4385-a73e-25675f7c12bc" providerId="AD" clId="Web-{78A5A959-D8F5-916F-0CD3-9F0CE59A258C}" dt="2026-10-13T13:38:34.364" v="187"/>
          <ac:grpSpMkLst>
            <pc:docMk/>
            <pc:sldMk cId="0" sldId="260"/>
            <ac:grpSpMk id="4" creationId="{70400617-E42C-9649-6502-0A1A192D1B38}"/>
          </ac:grpSpMkLst>
        </pc:grpChg>
        <pc:picChg chg="mod">
          <ac:chgData name="Noha Hossam Zein" userId="S::noha.hossam@ismiletechnologies.com::66710e29-94a0-4385-a73e-25675f7c12bc" providerId="AD" clId="Web-{78A5A959-D8F5-916F-0CD3-9F0CE59A258C}" dt="2026-10-13T13:38:40.630" v="189" actId="14100"/>
          <ac:picMkLst>
            <pc:docMk/>
            <pc:sldMk cId="0" sldId="260"/>
            <ac:picMk id="183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78A5A959-D8F5-916F-0CD3-9F0CE59A258C}" dt="2026-10-13T13:50:25.351" v="299" actId="14100"/>
        <pc:sldMkLst>
          <pc:docMk/>
          <pc:sldMk cId="0" sldId="261"/>
        </pc:sldMkLst>
        <pc:grpChg chg="add">
          <ac:chgData name="Noha Hossam Zein" userId="S::noha.hossam@ismiletechnologies.com::66710e29-94a0-4385-a73e-25675f7c12bc" providerId="AD" clId="Web-{78A5A959-D8F5-916F-0CD3-9F0CE59A258C}" dt="2026-10-13T13:38:47.723" v="190"/>
          <ac:grpSpMkLst>
            <pc:docMk/>
            <pc:sldMk cId="0" sldId="261"/>
            <ac:grpSpMk id="4" creationId="{44C1ED01-EE1F-374B-0685-CE6A69B7875F}"/>
          </ac:grpSpMkLst>
        </pc:grpChg>
        <pc:picChg chg="mod">
          <ac:chgData name="Noha Hossam Zein" userId="S::noha.hossam@ismiletechnologies.com::66710e29-94a0-4385-a73e-25675f7c12bc" providerId="AD" clId="Web-{78A5A959-D8F5-916F-0CD3-9F0CE59A258C}" dt="2026-10-13T13:50:25.351" v="299" actId="14100"/>
          <ac:picMkLst>
            <pc:docMk/>
            <pc:sldMk cId="0" sldId="261"/>
            <ac:picMk id="208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78A5A959-D8F5-916F-0CD3-9F0CE59A258C}" dt="2026-10-13T13:44:50.615" v="291" actId="14100"/>
        <pc:sldMkLst>
          <pc:docMk/>
          <pc:sldMk cId="0" sldId="262"/>
        </pc:sldMkLst>
        <pc:grpChg chg="add">
          <ac:chgData name="Noha Hossam Zein" userId="S::noha.hossam@ismiletechnologies.com::66710e29-94a0-4385-a73e-25675f7c12bc" providerId="AD" clId="Web-{78A5A959-D8F5-916F-0CD3-9F0CE59A258C}" dt="2026-10-13T13:39:05.723" v="193"/>
          <ac:grpSpMkLst>
            <pc:docMk/>
            <pc:sldMk cId="0" sldId="262"/>
            <ac:grpSpMk id="4" creationId="{C4C15BFF-D7BA-35E7-9CF5-373935BB21FA}"/>
          </ac:grpSpMkLst>
        </pc:grpChg>
        <pc:picChg chg="mod">
          <ac:chgData name="Noha Hossam Zein" userId="S::noha.hossam@ismiletechnologies.com::66710e29-94a0-4385-a73e-25675f7c12bc" providerId="AD" clId="Web-{78A5A959-D8F5-916F-0CD3-9F0CE59A258C}" dt="2026-10-13T13:44:50.615" v="291" actId="14100"/>
          <ac:picMkLst>
            <pc:docMk/>
            <pc:sldMk cId="0" sldId="262"/>
            <ac:picMk id="231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78A5A959-D8F5-916F-0CD3-9F0CE59A258C}" dt="2026-10-13T13:39:26.348" v="196" actId="14100"/>
        <pc:sldMkLst>
          <pc:docMk/>
          <pc:sldMk cId="0" sldId="263"/>
        </pc:sldMkLst>
        <pc:grpChg chg="add">
          <ac:chgData name="Noha Hossam Zein" userId="S::noha.hossam@ismiletechnologies.com::66710e29-94a0-4385-a73e-25675f7c12bc" providerId="AD" clId="Web-{78A5A959-D8F5-916F-0CD3-9F0CE59A258C}" dt="2026-10-13T13:39:17.598" v="195"/>
          <ac:grpSpMkLst>
            <pc:docMk/>
            <pc:sldMk cId="0" sldId="263"/>
            <ac:grpSpMk id="3" creationId="{EF6AA497-C276-AF59-53AE-33AD052DA37A}"/>
          </ac:grpSpMkLst>
        </pc:grpChg>
        <pc:picChg chg="mod">
          <ac:chgData name="Noha Hossam Zein" userId="S::noha.hossam@ismiletechnologies.com::66710e29-94a0-4385-a73e-25675f7c12bc" providerId="AD" clId="Web-{78A5A959-D8F5-916F-0CD3-9F0CE59A258C}" dt="2026-10-13T13:39:26.348" v="196" actId="14100"/>
          <ac:picMkLst>
            <pc:docMk/>
            <pc:sldMk cId="0" sldId="263"/>
            <ac:picMk id="250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78A5A959-D8F5-916F-0CD3-9F0CE59A258C}" dt="2026-10-13T13:39:39.395" v="198" actId="14100"/>
        <pc:sldMkLst>
          <pc:docMk/>
          <pc:sldMk cId="0" sldId="264"/>
        </pc:sldMkLst>
        <pc:grpChg chg="add">
          <ac:chgData name="Noha Hossam Zein" userId="S::noha.hossam@ismiletechnologies.com::66710e29-94a0-4385-a73e-25675f7c12bc" providerId="AD" clId="Web-{78A5A959-D8F5-916F-0CD3-9F0CE59A258C}" dt="2026-10-13T13:39:34.380" v="197"/>
          <ac:grpSpMkLst>
            <pc:docMk/>
            <pc:sldMk cId="0" sldId="264"/>
            <ac:grpSpMk id="4" creationId="{70FAF9AE-57C7-0C68-EE31-D1C6AADDE4E3}"/>
          </ac:grpSpMkLst>
        </pc:grpChg>
        <pc:picChg chg="mod">
          <ac:chgData name="Noha Hossam Zein" userId="S::noha.hossam@ismiletechnologies.com::66710e29-94a0-4385-a73e-25675f7c12bc" providerId="AD" clId="Web-{78A5A959-D8F5-916F-0CD3-9F0CE59A258C}" dt="2026-10-13T13:39:39.395" v="198" actId="14100"/>
          <ac:picMkLst>
            <pc:docMk/>
            <pc:sldMk cId="0" sldId="264"/>
            <ac:picMk id="268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78A5A959-D8F5-916F-0CD3-9F0CE59A258C}" dt="2026-10-13T13:53:46.680" v="341"/>
        <pc:sldMkLst>
          <pc:docMk/>
          <pc:sldMk cId="0" sldId="265"/>
        </pc:sldMkLst>
        <pc:spChg chg="mod">
          <ac:chgData name="Noha Hossam Zein" userId="S::noha.hossam@ismiletechnologies.com::66710e29-94a0-4385-a73e-25675f7c12bc" providerId="AD" clId="Web-{78A5A959-D8F5-916F-0CD3-9F0CE59A258C}" dt="2026-10-13T13:45:29.350" v="297" actId="1076"/>
          <ac:spMkLst>
            <pc:docMk/>
            <pc:sldMk cId="0" sldId="265"/>
            <ac:spMk id="3" creationId="{F2BEFDCB-D872-B9EB-8E73-CEB514B29621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0:45.393" v="122" actId="14100"/>
          <ac:spMkLst>
            <pc:docMk/>
            <pc:sldMk cId="0" sldId="265"/>
            <ac:spMk id="28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0:49.065" v="123" actId="14100"/>
          <ac:spMkLst>
            <pc:docMk/>
            <pc:sldMk cId="0" sldId="265"/>
            <ac:spMk id="28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53:27.445" v="303" actId="1076"/>
          <ac:spMkLst>
            <pc:docMk/>
            <pc:sldMk cId="0" sldId="265"/>
            <ac:spMk id="28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30:36.800" v="121"/>
          <ac:spMkLst>
            <pc:docMk/>
            <pc:sldMk cId="0" sldId="265"/>
            <ac:spMk id="288" creationId="{00000000-0000-0000-0000-000000000000}"/>
          </ac:spMkLst>
        </pc:spChg>
        <pc:grpChg chg="add">
          <ac:chgData name="Noha Hossam Zein" userId="S::noha.hossam@ismiletechnologies.com::66710e29-94a0-4385-a73e-25675f7c12bc" providerId="AD" clId="Web-{78A5A959-D8F5-916F-0CD3-9F0CE59A258C}" dt="2026-10-13T13:40:25.067" v="207"/>
          <ac:grpSpMkLst>
            <pc:docMk/>
            <pc:sldMk cId="0" sldId="265"/>
            <ac:grpSpMk id="4" creationId="{7A60CF14-9EE5-FA56-952E-CBF45CB6C44C}"/>
          </ac:grpSpMkLst>
        </pc:grpChg>
        <pc:graphicFrameChg chg="mod modGraphic">
          <ac:chgData name="Noha Hossam Zein" userId="S::noha.hossam@ismiletechnologies.com::66710e29-94a0-4385-a73e-25675f7c12bc" providerId="AD" clId="Web-{78A5A959-D8F5-916F-0CD3-9F0CE59A258C}" dt="2026-10-13T13:53:46.680" v="341"/>
          <ac:graphicFrameMkLst>
            <pc:docMk/>
            <pc:sldMk cId="0" sldId="265"/>
            <ac:graphicFrameMk id="284" creationId="{00000000-0000-0000-0000-000000000000}"/>
          </ac:graphicFrameMkLst>
        </pc:graphicFrameChg>
        <pc:picChg chg="mod">
          <ac:chgData name="Noha Hossam Zein" userId="S::noha.hossam@ismiletechnologies.com::66710e29-94a0-4385-a73e-25675f7c12bc" providerId="AD" clId="Web-{78A5A959-D8F5-916F-0CD3-9F0CE59A258C}" dt="2026-10-13T13:40:36.052" v="208" actId="14100"/>
          <ac:picMkLst>
            <pc:docMk/>
            <pc:sldMk cId="0" sldId="265"/>
            <ac:picMk id="283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78A5A959-D8F5-916F-0CD3-9F0CE59A258C}" dt="2026-10-13T14:13:15.528" v="347" actId="14100"/>
        <pc:sldMkLst>
          <pc:docMk/>
          <pc:sldMk cId="0" sldId="266"/>
        </pc:sldMkLst>
        <pc:spChg chg="mod">
          <ac:chgData name="Noha Hossam Zein" userId="S::noha.hossam@ismiletechnologies.com::66710e29-94a0-4385-a73e-25675f7c12bc" providerId="AD" clId="Web-{78A5A959-D8F5-916F-0CD3-9F0CE59A258C}" dt="2026-10-13T13:28:10.783" v="6" actId="1076"/>
          <ac:spMkLst>
            <pc:docMk/>
            <pc:sldMk cId="0" sldId="266"/>
            <ac:spMk id="29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4:13:15.528" v="347" actId="14100"/>
          <ac:spMkLst>
            <pc:docMk/>
            <pc:sldMk cId="0" sldId="266"/>
            <ac:spMk id="29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28:14.940" v="8" actId="1076"/>
          <ac:spMkLst>
            <pc:docMk/>
            <pc:sldMk cId="0" sldId="266"/>
            <ac:spMk id="29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28:05.268" v="5" actId="1076"/>
          <ac:spMkLst>
            <pc:docMk/>
            <pc:sldMk cId="0" sldId="266"/>
            <ac:spMk id="31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4:13:11.372" v="346" actId="14100"/>
          <ac:spMkLst>
            <pc:docMk/>
            <pc:sldMk cId="0" sldId="266"/>
            <ac:spMk id="317" creationId="{00000000-0000-0000-0000-000000000000}"/>
          </ac:spMkLst>
        </pc:spChg>
        <pc:grpChg chg="add">
          <ac:chgData name="Noha Hossam Zein" userId="S::noha.hossam@ismiletechnologies.com::66710e29-94a0-4385-a73e-25675f7c12bc" providerId="AD" clId="Web-{78A5A959-D8F5-916F-0CD3-9F0CE59A258C}" dt="2026-10-13T13:40:40.521" v="209"/>
          <ac:grpSpMkLst>
            <pc:docMk/>
            <pc:sldMk cId="0" sldId="266"/>
            <ac:grpSpMk id="4" creationId="{655738FE-37F1-FD16-BBDF-0234FFD5FCAF}"/>
          </ac:grpSpMkLst>
        </pc:grpChg>
        <pc:picChg chg="mod">
          <ac:chgData name="Noha Hossam Zein" userId="S::noha.hossam@ismiletechnologies.com::66710e29-94a0-4385-a73e-25675f7c12bc" providerId="AD" clId="Web-{78A5A959-D8F5-916F-0CD3-9F0CE59A258C}" dt="2026-10-13T13:40:48.255" v="210" actId="14100"/>
          <ac:picMkLst>
            <pc:docMk/>
            <pc:sldMk cId="0" sldId="266"/>
            <ac:picMk id="311" creationId="{00000000-0000-0000-0000-000000000000}"/>
          </ac:picMkLst>
        </pc:picChg>
      </pc:sldChg>
      <pc:sldChg chg="del">
        <pc:chgData name="Noha Hossam Zein" userId="S::noha.hossam@ismiletechnologies.com::66710e29-94a0-4385-a73e-25675f7c12bc" providerId="AD" clId="Web-{78A5A959-D8F5-916F-0CD3-9F0CE59A258C}" dt="2026-10-13T13:56:11.712" v="345"/>
        <pc:sldMkLst>
          <pc:docMk/>
          <pc:sldMk cId="0" sldId="269"/>
        </pc:sldMkLst>
      </pc:sldChg>
      <pc:sldChg chg="addSp modSp">
        <pc:chgData name="Noha Hossam Zein" userId="S::noha.hossam@ismiletechnologies.com::66710e29-94a0-4385-a73e-25675f7c12bc" providerId="AD" clId="Web-{78A5A959-D8F5-916F-0CD3-9F0CE59A258C}" dt="2026-10-13T13:53:11.039" v="300" actId="1076"/>
        <pc:sldMkLst>
          <pc:docMk/>
          <pc:sldMk cId="1570838710" sldId="270"/>
        </pc:sldMkLst>
        <pc:spChg chg="mod">
          <ac:chgData name="Noha Hossam Zein" userId="S::noha.hossam@ismiletechnologies.com::66710e29-94a0-4385-a73e-25675f7c12bc" providerId="AD" clId="Web-{78A5A959-D8F5-916F-0CD3-9F0CE59A258C}" dt="2026-10-13T13:45:00.256" v="292" actId="1076"/>
          <ac:spMkLst>
            <pc:docMk/>
            <pc:sldMk cId="1570838710" sldId="270"/>
            <ac:spMk id="2" creationId="{5DC2A4B3-31EA-CB0C-A85A-F12B026A66E1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53:11.039" v="300" actId="1076"/>
          <ac:spMkLst>
            <pc:docMk/>
            <pc:sldMk cId="1570838710" sldId="270"/>
            <ac:spMk id="351" creationId="{00000000-0000-0000-0000-000000000000}"/>
          </ac:spMkLst>
        </pc:spChg>
        <pc:grpChg chg="add">
          <ac:chgData name="Noha Hossam Zein" userId="S::noha.hossam@ismiletechnologies.com::66710e29-94a0-4385-a73e-25675f7c12bc" providerId="AD" clId="Web-{78A5A959-D8F5-916F-0CD3-9F0CE59A258C}" dt="2026-10-13T13:39:44.739" v="199"/>
          <ac:grpSpMkLst>
            <pc:docMk/>
            <pc:sldMk cId="1570838710" sldId="270"/>
            <ac:grpSpMk id="4" creationId="{D28DB005-C492-92A9-B538-F0E18B3D290C}"/>
          </ac:grpSpMkLst>
        </pc:grpChg>
        <pc:picChg chg="mod modCrop">
          <ac:chgData name="Noha Hossam Zein" userId="S::noha.hossam@ismiletechnologies.com::66710e29-94a0-4385-a73e-25675f7c12bc" providerId="AD" clId="Web-{78A5A959-D8F5-916F-0CD3-9F0CE59A258C}" dt="2026-10-13T13:45:19.834" v="296" actId="14100"/>
          <ac:picMkLst>
            <pc:docMk/>
            <pc:sldMk cId="1570838710" sldId="270"/>
            <ac:picMk id="347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78A5A959-D8F5-916F-0CD3-9F0CE59A258C}" dt="2026-10-13T13:53:21.695" v="302" actId="14100"/>
        <pc:sldMkLst>
          <pc:docMk/>
          <pc:sldMk cId="814314904" sldId="271"/>
        </pc:sldMkLst>
        <pc:spChg chg="mod">
          <ac:chgData name="Noha Hossam Zein" userId="S::noha.hossam@ismiletechnologies.com::66710e29-94a0-4385-a73e-25675f7c12bc" providerId="AD" clId="Web-{78A5A959-D8F5-916F-0CD3-9F0CE59A258C}" dt="2026-10-13T13:53:16.320" v="301" actId="1076"/>
          <ac:spMkLst>
            <pc:docMk/>
            <pc:sldMk cId="814314904" sldId="271"/>
            <ac:spMk id="385" creationId="{00000000-0000-0000-0000-000000000000}"/>
          </ac:spMkLst>
        </pc:spChg>
        <pc:grpChg chg="add">
          <ac:chgData name="Noha Hossam Zein" userId="S::noha.hossam@ismiletechnologies.com::66710e29-94a0-4385-a73e-25675f7c12bc" providerId="AD" clId="Web-{78A5A959-D8F5-916F-0CD3-9F0CE59A258C}" dt="2026-10-13T13:40:01.536" v="202"/>
          <ac:grpSpMkLst>
            <pc:docMk/>
            <pc:sldMk cId="814314904" sldId="271"/>
            <ac:grpSpMk id="4" creationId="{64C7B487-7FFD-80A5-EE5F-580B656A60F7}"/>
          </ac:grpSpMkLst>
        </pc:grpChg>
        <pc:picChg chg="mod">
          <ac:chgData name="Noha Hossam Zein" userId="S::noha.hossam@ismiletechnologies.com::66710e29-94a0-4385-a73e-25675f7c12bc" providerId="AD" clId="Web-{78A5A959-D8F5-916F-0CD3-9F0CE59A258C}" dt="2026-10-13T13:53:21.695" v="302" actId="14100"/>
          <ac:picMkLst>
            <pc:docMk/>
            <pc:sldMk cId="814314904" sldId="271"/>
            <ac:picMk id="380" creationId="{00000000-0000-0000-0000-000000000000}"/>
          </ac:picMkLst>
        </pc:picChg>
      </pc:sldChg>
      <pc:sldChg chg="addSp delSp modSp add">
        <pc:chgData name="Noha Hossam Zein" userId="S::noha.hossam@ismiletechnologies.com::66710e29-94a0-4385-a73e-25675f7c12bc" providerId="AD" clId="Web-{78A5A959-D8F5-916F-0CD3-9F0CE59A258C}" dt="2026-10-13T13:44:12.131" v="290" actId="1076"/>
        <pc:sldMkLst>
          <pc:docMk/>
          <pc:sldMk cId="1434152021" sldId="272"/>
        </pc:sldMkLst>
        <pc:spChg chg="mod">
          <ac:chgData name="Noha Hossam Zein" userId="S::noha.hossam@ismiletechnologies.com::66710e29-94a0-4385-a73e-25675f7c12bc" providerId="AD" clId="Web-{78A5A959-D8F5-916F-0CD3-9F0CE59A258C}" dt="2026-10-13T13:43:46.943" v="285" actId="1076"/>
          <ac:spMkLst>
            <pc:docMk/>
            <pc:sldMk cId="1434152021" sldId="272"/>
            <ac:spMk id="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78A5A959-D8F5-916F-0CD3-9F0CE59A258C}" dt="2026-10-13T13:41:45.521" v="227" actId="1076"/>
          <ac:spMkLst>
            <pc:docMk/>
            <pc:sldMk cId="1434152021" sldId="272"/>
            <ac:spMk id="3" creationId="{00000000-0000-0000-0000-000000000000}"/>
          </ac:spMkLst>
        </pc:spChg>
        <pc:spChg chg="add del mod">
          <ac:chgData name="Noha Hossam Zein" userId="S::noha.hossam@ismiletechnologies.com::66710e29-94a0-4385-a73e-25675f7c12bc" providerId="AD" clId="Web-{78A5A959-D8F5-916F-0CD3-9F0CE59A258C}" dt="2026-10-13T13:42:51.599" v="265"/>
          <ac:spMkLst>
            <pc:docMk/>
            <pc:sldMk cId="1434152021" sldId="272"/>
            <ac:spMk id="8" creationId="{E196109D-0AF4-9541-3D36-80BFE7E1FF24}"/>
          </ac:spMkLst>
        </pc:spChg>
        <pc:spChg chg="del">
          <ac:chgData name="Noha Hossam Zein" userId="S::noha.hossam@ismiletechnologies.com::66710e29-94a0-4385-a73e-25675f7c12bc" providerId="AD" clId="Web-{78A5A959-D8F5-916F-0CD3-9F0CE59A258C}" dt="2026-10-13T13:41:27.896" v="216"/>
          <ac:spMkLst>
            <pc:docMk/>
            <pc:sldMk cId="1434152021" sldId="272"/>
            <ac:spMk id="11" creationId="{00000000-0000-0000-0000-000000000000}"/>
          </ac:spMkLst>
        </pc:spChg>
        <pc:spChg chg="del">
          <ac:chgData name="Noha Hossam Zein" userId="S::noha.hossam@ismiletechnologies.com::66710e29-94a0-4385-a73e-25675f7c12bc" providerId="AD" clId="Web-{78A5A959-D8F5-916F-0CD3-9F0CE59A258C}" dt="2026-10-13T13:41:27.896" v="215"/>
          <ac:spMkLst>
            <pc:docMk/>
            <pc:sldMk cId="1434152021" sldId="272"/>
            <ac:spMk id="12" creationId="{00000000-0000-0000-0000-000000000000}"/>
          </ac:spMkLst>
        </pc:spChg>
        <pc:spChg chg="add del mod">
          <ac:chgData name="Noha Hossam Zein" userId="S::noha.hossam@ismiletechnologies.com::66710e29-94a0-4385-a73e-25675f7c12bc" providerId="AD" clId="Web-{78A5A959-D8F5-916F-0CD3-9F0CE59A258C}" dt="2026-10-13T13:42:26.005" v="246"/>
          <ac:spMkLst>
            <pc:docMk/>
            <pc:sldMk cId="1434152021" sldId="272"/>
            <ac:spMk id="14" creationId="{2FF4D4FB-76CB-4EB9-B33B-F227143EFAB5}"/>
          </ac:spMkLst>
        </pc:spChg>
        <pc:spChg chg="add mod">
          <ac:chgData name="Noha Hossam Zein" userId="S::noha.hossam@ismiletechnologies.com::66710e29-94a0-4385-a73e-25675f7c12bc" providerId="AD" clId="Web-{78A5A959-D8F5-916F-0CD3-9F0CE59A258C}" dt="2026-10-13T13:44:04.037" v="288" actId="1076"/>
          <ac:spMkLst>
            <pc:docMk/>
            <pc:sldMk cId="1434152021" sldId="272"/>
            <ac:spMk id="16" creationId="{52E36453-948C-C0BE-51B3-B157053CAA88}"/>
          </ac:spMkLst>
        </pc:spChg>
        <pc:spChg chg="add mod">
          <ac:chgData name="Noha Hossam Zein" userId="S::noha.hossam@ismiletechnologies.com::66710e29-94a0-4385-a73e-25675f7c12bc" providerId="AD" clId="Web-{78A5A959-D8F5-916F-0CD3-9F0CE59A258C}" dt="2026-10-13T13:44:12.131" v="290" actId="1076"/>
          <ac:spMkLst>
            <pc:docMk/>
            <pc:sldMk cId="1434152021" sldId="272"/>
            <ac:spMk id="18" creationId="{A5B5A5D3-1A79-E98C-4D0E-643AABD825B9}"/>
          </ac:spMkLst>
        </pc:spChg>
        <pc:spChg chg="add mod">
          <ac:chgData name="Noha Hossam Zein" userId="S::noha.hossam@ismiletechnologies.com::66710e29-94a0-4385-a73e-25675f7c12bc" providerId="AD" clId="Web-{78A5A959-D8F5-916F-0CD3-9F0CE59A258C}" dt="2026-10-13T13:43:51.053" v="286" actId="20577"/>
          <ac:spMkLst>
            <pc:docMk/>
            <pc:sldMk cId="1434152021" sldId="272"/>
            <ac:spMk id="20" creationId="{0F23E3FE-EE9E-F189-BF1B-B72723A43B9C}"/>
          </ac:spMkLst>
        </pc:spChg>
        <pc:spChg chg="add mod">
          <ac:chgData name="Noha Hossam Zein" userId="S::noha.hossam@ismiletechnologies.com::66710e29-94a0-4385-a73e-25675f7c12bc" providerId="AD" clId="Web-{78A5A959-D8F5-916F-0CD3-9F0CE59A258C}" dt="2026-10-13T13:44:00.146" v="287" actId="1076"/>
          <ac:spMkLst>
            <pc:docMk/>
            <pc:sldMk cId="1434152021" sldId="272"/>
            <ac:spMk id="22" creationId="{ED42E60D-DD0B-D593-E191-51381D3B27A9}"/>
          </ac:spMkLst>
        </pc:spChg>
        <pc:spChg chg="del">
          <ac:chgData name="Noha Hossam Zein" userId="S::noha.hossam@ismiletechnologies.com::66710e29-94a0-4385-a73e-25675f7c12bc" providerId="AD" clId="Web-{78A5A959-D8F5-916F-0CD3-9F0CE59A258C}" dt="2026-10-13T13:41:25.021" v="213"/>
          <ac:spMkLst>
            <pc:docMk/>
            <pc:sldMk cId="1434152021" sldId="272"/>
            <ac:spMk id="23" creationId="{1264171E-EAB8-08C9-7CFF-1AA5CECE551A}"/>
          </ac:spMkLst>
        </pc:spChg>
        <pc:spChg chg="add del mod">
          <ac:chgData name="Noha Hossam Zein" userId="S::noha.hossam@ismiletechnologies.com::66710e29-94a0-4385-a73e-25675f7c12bc" providerId="AD" clId="Web-{78A5A959-D8F5-916F-0CD3-9F0CE59A258C}" dt="2026-10-13T13:42:56.599" v="268"/>
          <ac:spMkLst>
            <pc:docMk/>
            <pc:sldMk cId="1434152021" sldId="272"/>
            <ac:spMk id="26" creationId="{E0174049-BEBE-D049-81B7-9B3706793FF8}"/>
          </ac:spMkLst>
        </pc:spChg>
        <pc:spChg chg="add del mod">
          <ac:chgData name="Noha Hossam Zein" userId="S::noha.hossam@ismiletechnologies.com::66710e29-94a0-4385-a73e-25675f7c12bc" providerId="AD" clId="Web-{78A5A959-D8F5-916F-0CD3-9F0CE59A258C}" dt="2026-10-13T13:42:54.162" v="266"/>
          <ac:spMkLst>
            <pc:docMk/>
            <pc:sldMk cId="1434152021" sldId="272"/>
            <ac:spMk id="28" creationId="{7F326949-57E4-FAD1-BEB4-2CE93654B660}"/>
          </ac:spMkLst>
        </pc:spChg>
        <pc:grpChg chg="del">
          <ac:chgData name="Noha Hossam Zein" userId="S::noha.hossam@ismiletechnologies.com::66710e29-94a0-4385-a73e-25675f7c12bc" providerId="AD" clId="Web-{78A5A959-D8F5-916F-0CD3-9F0CE59A258C}" dt="2026-10-13T13:41:25.021" v="214"/>
          <ac:grpSpMkLst>
            <pc:docMk/>
            <pc:sldMk cId="1434152021" sldId="272"/>
            <ac:grpSpMk id="9" creationId="{00000000-0000-0000-0000-000000000000}"/>
          </ac:grpSpMkLst>
        </pc:grpChg>
        <pc:picChg chg="del">
          <ac:chgData name="Noha Hossam Zein" userId="S::noha.hossam@ismiletechnologies.com::66710e29-94a0-4385-a73e-25675f7c12bc" providerId="AD" clId="Web-{78A5A959-D8F5-916F-0CD3-9F0CE59A258C}" dt="2026-10-13T13:41:25.005" v="212"/>
          <ac:picMkLst>
            <pc:docMk/>
            <pc:sldMk cId="1434152021" sldId="272"/>
            <ac:picMk id="24" creationId="{A6093C9C-106D-BA2F-8537-E7F0B8C4E8F5}"/>
          </ac:picMkLst>
        </pc:picChg>
      </pc:sldChg>
      <pc:sldChg chg="add del">
        <pc:chgData name="Noha Hossam Zein" userId="S::noha.hossam@ismiletechnologies.com::66710e29-94a0-4385-a73e-25675f7c12bc" providerId="AD" clId="Web-{78A5A959-D8F5-916F-0CD3-9F0CE59A258C}" dt="2026-10-13T13:56:11.259" v="344"/>
        <pc:sldMkLst>
          <pc:docMk/>
          <pc:sldMk cId="4231086812" sldId="482"/>
        </pc:sldMkLst>
      </pc:sldChg>
      <pc:sldChg chg="add del">
        <pc:chgData name="Noha Hossam Zein" userId="S::noha.hossam@ismiletechnologies.com::66710e29-94a0-4385-a73e-25675f7c12bc" providerId="AD" clId="Web-{78A5A959-D8F5-916F-0CD3-9F0CE59A258C}" dt="2026-10-13T13:32:44.472" v="174"/>
        <pc:sldMkLst>
          <pc:docMk/>
          <pc:sldMk cId="2887854366" sldId="523"/>
        </pc:sldMkLst>
      </pc:sldChg>
    </pc:docChg>
  </pc:docChgLst>
  <pc:docChgLst>
    <pc:chgData name="Noha Hossam Zein" userId="S::noha.hossam@ismiletechnologies.com::66710e29-94a0-4385-a73e-25675f7c12bc" providerId="AD" clId="Web-{00000000-0000-0000-0000-000000000000}"/>
    <pc:docChg chg="modSld">
      <pc:chgData name="Noha Hossam Zein" userId="S::noha.hossam@ismiletechnologies.com::66710e29-94a0-4385-a73e-25675f7c12bc" providerId="AD" clId="Web-{00000000-0000-0000-0000-000000000000}" dt="2026-10-13T13:37:45.465" v="60" actId="14100"/>
      <pc:docMkLst>
        <pc:docMk/>
      </pc:docMkLst>
      <pc:sldChg chg="modSp">
        <pc:chgData name="Noha Hossam Zein" userId="S::noha.hossam@ismiletechnologies.com::66710e29-94a0-4385-a73e-25675f7c12bc" providerId="AD" clId="Web-{00000000-0000-0000-0000-000000000000}" dt="2026-10-13T13:35:05.333" v="23" actId="14100"/>
        <pc:sldMkLst>
          <pc:docMk/>
          <pc:sldMk cId="0" sldId="257"/>
        </pc:sldMkLst>
        <pc:picChg chg="mod modCrop">
          <ac:chgData name="Noha Hossam Zein" userId="S::noha.hossam@ismiletechnologies.com::66710e29-94a0-4385-a73e-25675f7c12bc" providerId="AD" clId="Web-{00000000-0000-0000-0000-000000000000}" dt="2026-10-13T13:35:05.333" v="23" actId="14100"/>
          <ac:picMkLst>
            <pc:docMk/>
            <pc:sldMk cId="0" sldId="257"/>
            <ac:picMk id="110" creationId="{00000000-0000-0000-0000-000000000000}"/>
          </ac:picMkLst>
        </pc:picChg>
      </pc:sldChg>
      <pc:sldChg chg="modSp">
        <pc:chgData name="Noha Hossam Zein" userId="S::noha.hossam@ismiletechnologies.com::66710e29-94a0-4385-a73e-25675f7c12bc" providerId="AD" clId="Web-{00000000-0000-0000-0000-000000000000}" dt="2026-10-13T13:35:14.599" v="26" actId="14100"/>
        <pc:sldMkLst>
          <pc:docMk/>
          <pc:sldMk cId="0" sldId="258"/>
        </pc:sldMkLst>
        <pc:picChg chg="mod modCrop">
          <ac:chgData name="Noha Hossam Zein" userId="S::noha.hossam@ismiletechnologies.com::66710e29-94a0-4385-a73e-25675f7c12bc" providerId="AD" clId="Web-{00000000-0000-0000-0000-000000000000}" dt="2026-10-13T13:35:14.599" v="26" actId="14100"/>
          <ac:picMkLst>
            <pc:docMk/>
            <pc:sldMk cId="0" sldId="258"/>
            <ac:picMk id="130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00000000-0000-0000-0000-000000000000}" dt="2026-10-13T13:35:28.319" v="29" actId="14100"/>
        <pc:sldMkLst>
          <pc:docMk/>
          <pc:sldMk cId="0" sldId="259"/>
        </pc:sldMkLst>
        <pc:spChg chg="add">
          <ac:chgData name="Noha Hossam Zein" userId="S::noha.hossam@ismiletechnologies.com::66710e29-94a0-4385-a73e-25675f7c12bc" providerId="AD" clId="Web-{00000000-0000-0000-0000-000000000000}" dt="2026-10-13T13:33:32.486" v="0"/>
          <ac:spMkLst>
            <pc:docMk/>
            <pc:sldMk cId="0" sldId="259"/>
            <ac:spMk id="3" creationId="{151942B4-9E7E-4645-D6C6-60662F553A2A}"/>
          </ac:spMkLst>
        </pc:spChg>
        <pc:picChg chg="mod modCrop">
          <ac:chgData name="Noha Hossam Zein" userId="S::noha.hossam@ismiletechnologies.com::66710e29-94a0-4385-a73e-25675f7c12bc" providerId="AD" clId="Web-{00000000-0000-0000-0000-000000000000}" dt="2026-10-13T13:35:28.319" v="29" actId="14100"/>
          <ac:picMkLst>
            <pc:docMk/>
            <pc:sldMk cId="0" sldId="259"/>
            <ac:picMk id="154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00000000-0000-0000-0000-000000000000}" dt="2026-10-13T13:34:50.067" v="20" actId="1076"/>
        <pc:sldMkLst>
          <pc:docMk/>
          <pc:sldMk cId="0" sldId="260"/>
        </pc:sldMkLst>
        <pc:spChg chg="add mod">
          <ac:chgData name="Noha Hossam Zein" userId="S::noha.hossam@ismiletechnologies.com::66710e29-94a0-4385-a73e-25675f7c12bc" providerId="AD" clId="Web-{00000000-0000-0000-0000-000000000000}" dt="2026-10-13T13:34:50.067" v="20" actId="1076"/>
          <ac:spMkLst>
            <pc:docMk/>
            <pc:sldMk cId="0" sldId="260"/>
            <ac:spMk id="3" creationId="{CE8B3203-6454-B47B-CD03-D08D6E4341B1}"/>
          </ac:spMkLst>
        </pc:spChg>
        <pc:picChg chg="mod modCrop">
          <ac:chgData name="Noha Hossam Zein" userId="S::noha.hossam@ismiletechnologies.com::66710e29-94a0-4385-a73e-25675f7c12bc" providerId="AD" clId="Web-{00000000-0000-0000-0000-000000000000}" dt="2026-10-13T13:34:47.567" v="19" actId="14100"/>
          <ac:picMkLst>
            <pc:docMk/>
            <pc:sldMk cId="0" sldId="260"/>
            <ac:picMk id="183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00000000-0000-0000-0000-000000000000}" dt="2026-10-13T13:35:44.819" v="33" actId="14100"/>
        <pc:sldMkLst>
          <pc:docMk/>
          <pc:sldMk cId="0" sldId="261"/>
        </pc:sldMkLst>
        <pc:spChg chg="add">
          <ac:chgData name="Noha Hossam Zein" userId="S::noha.hossam@ismiletechnologies.com::66710e29-94a0-4385-a73e-25675f7c12bc" providerId="AD" clId="Web-{00000000-0000-0000-0000-000000000000}" dt="2026-10-13T13:33:40.205" v="2"/>
          <ac:spMkLst>
            <pc:docMk/>
            <pc:sldMk cId="0" sldId="261"/>
            <ac:spMk id="3" creationId="{C82BEA24-A3BE-5ACB-D815-E912C6F832C5}"/>
          </ac:spMkLst>
        </pc:spChg>
        <pc:picChg chg="mod modCrop">
          <ac:chgData name="Noha Hossam Zein" userId="S::noha.hossam@ismiletechnologies.com::66710e29-94a0-4385-a73e-25675f7c12bc" providerId="AD" clId="Web-{00000000-0000-0000-0000-000000000000}" dt="2026-10-13T13:35:44.819" v="33" actId="14100"/>
          <ac:picMkLst>
            <pc:docMk/>
            <pc:sldMk cId="0" sldId="261"/>
            <ac:picMk id="208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00000000-0000-0000-0000-000000000000}" dt="2026-10-13T13:36:00.882" v="37" actId="14100"/>
        <pc:sldMkLst>
          <pc:docMk/>
          <pc:sldMk cId="0" sldId="262"/>
        </pc:sldMkLst>
        <pc:spChg chg="add">
          <ac:chgData name="Noha Hossam Zein" userId="S::noha.hossam@ismiletechnologies.com::66710e29-94a0-4385-a73e-25675f7c12bc" providerId="AD" clId="Web-{00000000-0000-0000-0000-000000000000}" dt="2026-10-13T13:33:42.799" v="3"/>
          <ac:spMkLst>
            <pc:docMk/>
            <pc:sldMk cId="0" sldId="262"/>
            <ac:spMk id="3" creationId="{3DA450F1-0544-1E94-EA8F-449769A9B09B}"/>
          </ac:spMkLst>
        </pc:spChg>
        <pc:picChg chg="mod modCrop">
          <ac:chgData name="Noha Hossam Zein" userId="S::noha.hossam@ismiletechnologies.com::66710e29-94a0-4385-a73e-25675f7c12bc" providerId="AD" clId="Web-{00000000-0000-0000-0000-000000000000}" dt="2026-10-13T13:36:00.882" v="37" actId="14100"/>
          <ac:picMkLst>
            <pc:docMk/>
            <pc:sldMk cId="0" sldId="262"/>
            <ac:picMk id="231" creationId="{00000000-0000-0000-0000-000000000000}"/>
          </ac:picMkLst>
        </pc:picChg>
      </pc:sldChg>
      <pc:sldChg chg="modSp">
        <pc:chgData name="Noha Hossam Zein" userId="S::noha.hossam@ismiletechnologies.com::66710e29-94a0-4385-a73e-25675f7c12bc" providerId="AD" clId="Web-{00000000-0000-0000-0000-000000000000}" dt="2026-10-13T13:36:25.383" v="43" actId="14100"/>
        <pc:sldMkLst>
          <pc:docMk/>
          <pc:sldMk cId="0" sldId="263"/>
        </pc:sldMkLst>
        <pc:picChg chg="mod modCrop">
          <ac:chgData name="Noha Hossam Zein" userId="S::noha.hossam@ismiletechnologies.com::66710e29-94a0-4385-a73e-25675f7c12bc" providerId="AD" clId="Web-{00000000-0000-0000-0000-000000000000}" dt="2026-10-13T13:36:25.383" v="43" actId="14100"/>
          <ac:picMkLst>
            <pc:docMk/>
            <pc:sldMk cId="0" sldId="263"/>
            <ac:picMk id="250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00000000-0000-0000-0000-000000000000}" dt="2026-10-13T13:36:37.946" v="46" actId="14100"/>
        <pc:sldMkLst>
          <pc:docMk/>
          <pc:sldMk cId="0" sldId="264"/>
        </pc:sldMkLst>
        <pc:spChg chg="add">
          <ac:chgData name="Noha Hossam Zein" userId="S::noha.hossam@ismiletechnologies.com::66710e29-94a0-4385-a73e-25675f7c12bc" providerId="AD" clId="Web-{00000000-0000-0000-0000-000000000000}" dt="2026-10-13T13:33:45.893" v="4"/>
          <ac:spMkLst>
            <pc:docMk/>
            <pc:sldMk cId="0" sldId="264"/>
            <ac:spMk id="3" creationId="{A9D11ED4-0F69-9803-27F0-66900FF317E6}"/>
          </ac:spMkLst>
        </pc:spChg>
        <pc:picChg chg="mod modCrop">
          <ac:chgData name="Noha Hossam Zein" userId="S::noha.hossam@ismiletechnologies.com::66710e29-94a0-4385-a73e-25675f7c12bc" providerId="AD" clId="Web-{00000000-0000-0000-0000-000000000000}" dt="2026-10-13T13:36:37.946" v="46" actId="14100"/>
          <ac:picMkLst>
            <pc:docMk/>
            <pc:sldMk cId="0" sldId="264"/>
            <ac:picMk id="268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00000000-0000-0000-0000-000000000000}" dt="2026-10-13T13:37:41.543" v="59" actId="14100"/>
        <pc:sldMkLst>
          <pc:docMk/>
          <pc:sldMk cId="0" sldId="265"/>
        </pc:sldMkLst>
        <pc:spChg chg="add">
          <ac:chgData name="Noha Hossam Zein" userId="S::noha.hossam@ismiletechnologies.com::66710e29-94a0-4385-a73e-25675f7c12bc" providerId="AD" clId="Web-{00000000-0000-0000-0000-000000000000}" dt="2026-10-13T13:33:51.549" v="7"/>
          <ac:spMkLst>
            <pc:docMk/>
            <pc:sldMk cId="0" sldId="265"/>
            <ac:spMk id="3" creationId="{F2BEFDCB-D872-B9EB-8E73-CEB514B29621}"/>
          </ac:spMkLst>
        </pc:spChg>
        <pc:picChg chg="mod modCrop">
          <ac:chgData name="Noha Hossam Zein" userId="S::noha.hossam@ismiletechnologies.com::66710e29-94a0-4385-a73e-25675f7c12bc" providerId="AD" clId="Web-{00000000-0000-0000-0000-000000000000}" dt="2026-10-13T13:37:41.543" v="59" actId="14100"/>
          <ac:picMkLst>
            <pc:docMk/>
            <pc:sldMk cId="0" sldId="265"/>
            <ac:picMk id="283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00000000-0000-0000-0000-000000000000}" dt="2026-10-13T13:37:32.730" v="58" actId="14100"/>
        <pc:sldMkLst>
          <pc:docMk/>
          <pc:sldMk cId="0" sldId="266"/>
        </pc:sldMkLst>
        <pc:spChg chg="add">
          <ac:chgData name="Noha Hossam Zein" userId="S::noha.hossam@ismiletechnologies.com::66710e29-94a0-4385-a73e-25675f7c12bc" providerId="AD" clId="Web-{00000000-0000-0000-0000-000000000000}" dt="2026-10-13T13:33:56.425" v="8"/>
          <ac:spMkLst>
            <pc:docMk/>
            <pc:sldMk cId="0" sldId="266"/>
            <ac:spMk id="3" creationId="{AFEB26A5-6ED8-690E-92AF-5EBEEEFE19AF}"/>
          </ac:spMkLst>
        </pc:spChg>
        <pc:picChg chg="mod modCrop">
          <ac:chgData name="Noha Hossam Zein" userId="S::noha.hossam@ismiletechnologies.com::66710e29-94a0-4385-a73e-25675f7c12bc" providerId="AD" clId="Web-{00000000-0000-0000-0000-000000000000}" dt="2026-10-13T13:37:32.730" v="58" actId="14100"/>
          <ac:picMkLst>
            <pc:docMk/>
            <pc:sldMk cId="0" sldId="266"/>
            <ac:picMk id="311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00000000-0000-0000-0000-000000000000}" dt="2026-10-13T13:36:44.759" v="48" actId="1076"/>
        <pc:sldMkLst>
          <pc:docMk/>
          <pc:sldMk cId="1570838710" sldId="270"/>
        </pc:sldMkLst>
        <pc:spChg chg="add mod">
          <ac:chgData name="Noha Hossam Zein" userId="S::noha.hossam@ismiletechnologies.com::66710e29-94a0-4385-a73e-25675f7c12bc" providerId="AD" clId="Web-{00000000-0000-0000-0000-000000000000}" dt="2026-10-13T13:36:44.759" v="48" actId="1076"/>
          <ac:spMkLst>
            <pc:docMk/>
            <pc:sldMk cId="1570838710" sldId="270"/>
            <ac:spMk id="2" creationId="{5DC2A4B3-31EA-CB0C-A85A-F12B026A66E1}"/>
          </ac:spMkLst>
        </pc:spChg>
      </pc:sldChg>
      <pc:sldChg chg="addSp modSp">
        <pc:chgData name="Noha Hossam Zein" userId="S::noha.hossam@ismiletechnologies.com::66710e29-94a0-4385-a73e-25675f7c12bc" providerId="AD" clId="Web-{00000000-0000-0000-0000-000000000000}" dt="2026-10-13T13:37:45.465" v="60" actId="14100"/>
        <pc:sldMkLst>
          <pc:docMk/>
          <pc:sldMk cId="814314904" sldId="271"/>
        </pc:sldMkLst>
        <pc:spChg chg="add mod">
          <ac:chgData name="Noha Hossam Zein" userId="S::noha.hossam@ismiletechnologies.com::66710e29-94a0-4385-a73e-25675f7c12bc" providerId="AD" clId="Web-{00000000-0000-0000-0000-000000000000}" dt="2026-10-13T13:36:59.494" v="49" actId="1076"/>
          <ac:spMkLst>
            <pc:docMk/>
            <pc:sldMk cId="814314904" sldId="271"/>
            <ac:spMk id="2" creationId="{4D4809E1-ABA3-0913-2A59-A90D6A5B9E3F}"/>
          </ac:spMkLst>
        </pc:spChg>
        <pc:picChg chg="mod modCrop">
          <ac:chgData name="Noha Hossam Zein" userId="S::noha.hossam@ismiletechnologies.com::66710e29-94a0-4385-a73e-25675f7c12bc" providerId="AD" clId="Web-{00000000-0000-0000-0000-000000000000}" dt="2026-10-13T13:37:45.465" v="60" actId="14100"/>
          <ac:picMkLst>
            <pc:docMk/>
            <pc:sldMk cId="814314904" sldId="271"/>
            <ac:picMk id="380" creationId="{00000000-0000-0000-0000-000000000000}"/>
          </ac:picMkLst>
        </pc:picChg>
      </pc:sldChg>
    </pc:docChg>
  </pc:docChgLst>
  <pc:docChgLst>
    <pc:chgData name="Noha Hossam Zein" userId="S::noha.hossam@ismiletechnologies.com::66710e29-94a0-4385-a73e-25675f7c12bc" providerId="AD" clId="Web-{EFC0A1DD-EC4F-44AB-AF13-02E3A156BF19}"/>
    <pc:docChg chg="modSld">
      <pc:chgData name="Noha Hossam Zein" userId="S::noha.hossam@ismiletechnologies.com::66710e29-94a0-4385-a73e-25675f7c12bc" providerId="AD" clId="Web-{EFC0A1DD-EC4F-44AB-AF13-02E3A156BF19}" dt="2026-10-13T14:37:58.390" v="43"/>
      <pc:docMkLst>
        <pc:docMk/>
      </pc:docMkLst>
      <pc:sldChg chg="addSp delSp modSp">
        <pc:chgData name="Noha Hossam Zein" userId="S::noha.hossam@ismiletechnologies.com::66710e29-94a0-4385-a73e-25675f7c12bc" providerId="AD" clId="Web-{EFC0A1DD-EC4F-44AB-AF13-02E3A156BF19}" dt="2026-10-13T14:37:58.390" v="43"/>
        <pc:sldMkLst>
          <pc:docMk/>
          <pc:sldMk cId="0" sldId="257"/>
        </pc:sldMkLst>
        <pc:spChg chg="add del">
          <ac:chgData name="Noha Hossam Zein" userId="S::noha.hossam@ismiletechnologies.com::66710e29-94a0-4385-a73e-25675f7c12bc" providerId="AD" clId="Web-{EFC0A1DD-EC4F-44AB-AF13-02E3A156BF19}" dt="2026-10-13T14:37:58.390" v="38"/>
          <ac:spMkLst>
            <pc:docMk/>
            <pc:sldMk cId="0" sldId="257"/>
            <ac:spMk id="2" creationId="{67B59B5D-BFD4-71A1-D3B6-F21AFE907981}"/>
          </ac:spMkLst>
        </pc:spChg>
        <pc:spChg chg="add del mod">
          <ac:chgData name="Noha Hossam Zein" userId="S::noha.hossam@ismiletechnologies.com::66710e29-94a0-4385-a73e-25675f7c12bc" providerId="AD" clId="Web-{EFC0A1DD-EC4F-44AB-AF13-02E3A156BF19}" dt="2026-10-13T14:37:58.390" v="42"/>
          <ac:spMkLst>
            <pc:docMk/>
            <pc:sldMk cId="0" sldId="257"/>
            <ac:spMk id="11" creationId="{9C7581E6-12A3-3651-7F8E-CCF7338447F2}"/>
          </ac:spMkLst>
        </pc:spChg>
        <pc:spChg chg="add del">
          <ac:chgData name="Noha Hossam Zein" userId="S::noha.hossam@ismiletechnologies.com::66710e29-94a0-4385-a73e-25675f7c12bc" providerId="AD" clId="Web-{EFC0A1DD-EC4F-44AB-AF13-02E3A156BF19}" dt="2026-10-13T14:37:58.390" v="30"/>
          <ac:spMkLst>
            <pc:docMk/>
            <pc:sldMk cId="0" sldId="257"/>
            <ac:spMk id="100" creationId="{00000000-0000-0000-0000-000000000000}"/>
          </ac:spMkLst>
        </pc:spChg>
        <pc:spChg chg="add del">
          <ac:chgData name="Noha Hossam Zein" userId="S::noha.hossam@ismiletechnologies.com::66710e29-94a0-4385-a73e-25675f7c12bc" providerId="AD" clId="Web-{EFC0A1DD-EC4F-44AB-AF13-02E3A156BF19}" dt="2026-10-13T14:37:58.390" v="31"/>
          <ac:spMkLst>
            <pc:docMk/>
            <pc:sldMk cId="0" sldId="257"/>
            <ac:spMk id="101" creationId="{00000000-0000-0000-0000-000000000000}"/>
          </ac:spMkLst>
        </pc:spChg>
        <pc:spChg chg="add del">
          <ac:chgData name="Noha Hossam Zein" userId="S::noha.hossam@ismiletechnologies.com::66710e29-94a0-4385-a73e-25675f7c12bc" providerId="AD" clId="Web-{EFC0A1DD-EC4F-44AB-AF13-02E3A156BF19}" dt="2026-10-13T14:37:58.390" v="32"/>
          <ac:spMkLst>
            <pc:docMk/>
            <pc:sldMk cId="0" sldId="257"/>
            <ac:spMk id="102" creationId="{00000000-0000-0000-0000-000000000000}"/>
          </ac:spMkLst>
        </pc:spChg>
        <pc:spChg chg="add del">
          <ac:chgData name="Noha Hossam Zein" userId="S::noha.hossam@ismiletechnologies.com::66710e29-94a0-4385-a73e-25675f7c12bc" providerId="AD" clId="Web-{EFC0A1DD-EC4F-44AB-AF13-02E3A156BF19}" dt="2026-10-13T14:37:58.390" v="34"/>
          <ac:spMkLst>
            <pc:docMk/>
            <pc:sldMk cId="0" sldId="257"/>
            <ac:spMk id="111" creationId="{00000000-0000-0000-0000-000000000000}"/>
          </ac:spMkLst>
        </pc:spChg>
        <pc:spChg chg="add del">
          <ac:chgData name="Noha Hossam Zein" userId="S::noha.hossam@ismiletechnologies.com::66710e29-94a0-4385-a73e-25675f7c12bc" providerId="AD" clId="Web-{EFC0A1DD-EC4F-44AB-AF13-02E3A156BF19}" dt="2026-10-13T14:37:58.390" v="35"/>
          <ac:spMkLst>
            <pc:docMk/>
            <pc:sldMk cId="0" sldId="257"/>
            <ac:spMk id="113" creationId="{00000000-0000-0000-0000-000000000000}"/>
          </ac:spMkLst>
        </pc:spChg>
        <pc:spChg chg="add del">
          <ac:chgData name="Noha Hossam Zein" userId="S::noha.hossam@ismiletechnologies.com::66710e29-94a0-4385-a73e-25675f7c12bc" providerId="AD" clId="Web-{EFC0A1DD-EC4F-44AB-AF13-02E3A156BF19}" dt="2026-10-13T14:37:58.390" v="36"/>
          <ac:spMkLst>
            <pc:docMk/>
            <pc:sldMk cId="0" sldId="257"/>
            <ac:spMk id="114" creationId="{00000000-0000-0000-0000-000000000000}"/>
          </ac:spMkLst>
        </pc:spChg>
        <pc:spChg chg="add del">
          <ac:chgData name="Noha Hossam Zein" userId="S::noha.hossam@ismiletechnologies.com::66710e29-94a0-4385-a73e-25675f7c12bc" providerId="AD" clId="Web-{EFC0A1DD-EC4F-44AB-AF13-02E3A156BF19}" dt="2026-10-13T14:37:58.390" v="37"/>
          <ac:spMkLst>
            <pc:docMk/>
            <pc:sldMk cId="0" sldId="257"/>
            <ac:spMk id="115" creationId="{00000000-0000-0000-0000-000000000000}"/>
          </ac:spMkLst>
        </pc:spChg>
        <pc:grpChg chg="add del">
          <ac:chgData name="Noha Hossam Zein" userId="S::noha.hossam@ismiletechnologies.com::66710e29-94a0-4385-a73e-25675f7c12bc" providerId="AD" clId="Web-{EFC0A1DD-EC4F-44AB-AF13-02E3A156BF19}" dt="2026-10-13T14:37:58.390" v="39"/>
          <ac:grpSpMkLst>
            <pc:docMk/>
            <pc:sldMk cId="0" sldId="257"/>
            <ac:grpSpMk id="4" creationId="{B3EDED49-003C-AB02-031C-CD0DCD806065}"/>
          </ac:grpSpMkLst>
        </pc:grpChg>
        <pc:picChg chg="add del">
          <ac:chgData name="Noha Hossam Zein" userId="S::noha.hossam@ismiletechnologies.com::66710e29-94a0-4385-a73e-25675f7c12bc" providerId="AD" clId="Web-{EFC0A1DD-EC4F-44AB-AF13-02E3A156BF19}" dt="2026-10-13T14:37:58.390" v="40"/>
          <ac:picMkLst>
            <pc:docMk/>
            <pc:sldMk cId="0" sldId="257"/>
            <ac:picMk id="9" creationId="{E0A039E5-AEC2-4C4D-9EE3-1DC060FBAC41}"/>
          </ac:picMkLst>
        </pc:picChg>
        <pc:picChg chg="add del mod">
          <ac:chgData name="Noha Hossam Zein" userId="S::noha.hossam@ismiletechnologies.com::66710e29-94a0-4385-a73e-25675f7c12bc" providerId="AD" clId="Web-{EFC0A1DD-EC4F-44AB-AF13-02E3A156BF19}" dt="2026-10-13T14:37:58.390" v="41"/>
          <ac:picMkLst>
            <pc:docMk/>
            <pc:sldMk cId="0" sldId="257"/>
            <ac:picMk id="10" creationId="{D03E6355-6578-464E-9459-5711C0316A72}"/>
          </ac:picMkLst>
        </pc:picChg>
        <pc:picChg chg="add del">
          <ac:chgData name="Noha Hossam Zein" userId="S::noha.hossam@ismiletechnologies.com::66710e29-94a0-4385-a73e-25675f7c12bc" providerId="AD" clId="Web-{EFC0A1DD-EC4F-44AB-AF13-02E3A156BF19}" dt="2026-10-13T14:37:58.390" v="43"/>
          <ac:picMkLst>
            <pc:docMk/>
            <pc:sldMk cId="0" sldId="257"/>
            <ac:picMk id="13" creationId="{51C2EDAF-9664-CAB2-8668-B428EC57838D}"/>
          </ac:picMkLst>
        </pc:picChg>
        <pc:picChg chg="add del">
          <ac:chgData name="Noha Hossam Zein" userId="S::noha.hossam@ismiletechnologies.com::66710e29-94a0-4385-a73e-25675f7c12bc" providerId="AD" clId="Web-{EFC0A1DD-EC4F-44AB-AF13-02E3A156BF19}" dt="2026-10-13T14:37:58.390" v="33"/>
          <ac:picMkLst>
            <pc:docMk/>
            <pc:sldMk cId="0" sldId="257"/>
            <ac:picMk id="110" creationId="{00000000-0000-0000-0000-000000000000}"/>
          </ac:picMkLst>
        </pc:picChg>
      </pc:sldChg>
    </pc:docChg>
  </pc:docChgLst>
  <pc:docChgLst>
    <pc:chgData name="Noha Hossam Zein" userId="S::noha.hossam@ismiletechnologies.com::66710e29-94a0-4385-a73e-25675f7c12bc" providerId="AD" clId="Web-{0E7F6738-B185-89F7-6701-8303BED9890F}"/>
    <pc:docChg chg="addSld delSld modSld">
      <pc:chgData name="Noha Hossam Zein" userId="S::noha.hossam@ismiletechnologies.com::66710e29-94a0-4385-a73e-25675f7c12bc" providerId="AD" clId="Web-{0E7F6738-B185-89F7-6701-8303BED9890F}" dt="2026-10-13T14:46:26.763" v="418" actId="1076"/>
      <pc:docMkLst>
        <pc:docMk/>
      </pc:docMkLst>
      <pc:sldChg chg="addSp delSp modSp">
        <pc:chgData name="Noha Hossam Zein" userId="S::noha.hossam@ismiletechnologies.com::66710e29-94a0-4385-a73e-25675f7c12bc" providerId="AD" clId="Web-{0E7F6738-B185-89F7-6701-8303BED9890F}" dt="2026-10-13T14:45:25.981" v="403"/>
        <pc:sldMkLst>
          <pc:docMk/>
          <pc:sldMk cId="0" sldId="257"/>
        </pc:sldMkLst>
        <pc:spChg chg="del mod">
          <ac:chgData name="Noha Hossam Zein" userId="S::noha.hossam@ismiletechnologies.com::66710e29-94a0-4385-a73e-25675f7c12bc" providerId="AD" clId="Web-{0E7F6738-B185-89F7-6701-8303BED9890F}" dt="2026-10-13T14:42:41.448" v="347"/>
          <ac:spMkLst>
            <pc:docMk/>
            <pc:sldMk cId="0" sldId="257"/>
            <ac:spMk id="2" creationId="{67B59B5D-BFD4-71A1-D3B6-F21AFE907981}"/>
          </ac:spMkLst>
        </pc:spChg>
        <pc:spChg chg="del">
          <ac:chgData name="Noha Hossam Zein" userId="S::noha.hossam@ismiletechnologies.com::66710e29-94a0-4385-a73e-25675f7c12bc" providerId="AD" clId="Web-{0E7F6738-B185-89F7-6701-8303BED9890F}" dt="2026-10-13T14:34:17.116" v="230"/>
          <ac:spMkLst>
            <pc:docMk/>
            <pc:sldMk cId="0" sldId="257"/>
            <ac:spMk id="3" creationId="{151942B4-9E7E-4645-D6C6-60662F553A2A}"/>
          </ac:spMkLst>
        </pc:spChg>
        <pc:spChg chg="add mod">
          <ac:chgData name="Noha Hossam Zein" userId="S::noha.hossam@ismiletechnologies.com::66710e29-94a0-4385-a73e-25675f7c12bc" providerId="AD" clId="Web-{0E7F6738-B185-89F7-6701-8303BED9890F}" dt="2026-10-13T14:30:47.630" v="180" actId="20577"/>
          <ac:spMkLst>
            <pc:docMk/>
            <pc:sldMk cId="0" sldId="257"/>
            <ac:spMk id="7" creationId="{7DC1E41E-8EFD-547B-8328-92FC110DC427}"/>
          </ac:spMkLst>
        </pc:spChg>
        <pc:spChg chg="add del">
          <ac:chgData name="Noha Hossam Zein" userId="S::noha.hossam@ismiletechnologies.com::66710e29-94a0-4385-a73e-25675f7c12bc" providerId="AD" clId="Web-{0E7F6738-B185-89F7-6701-8303BED9890F}" dt="2026-10-13T14:38:45.039" v="243"/>
          <ac:spMkLst>
            <pc:docMk/>
            <pc:sldMk cId="0" sldId="257"/>
            <ac:spMk id="11" creationId="{9C7581E6-12A3-3651-7F8E-CCF7338447F2}"/>
          </ac:spMkLst>
        </pc:spChg>
        <pc:spChg chg="add del mod">
          <ac:chgData name="Noha Hossam Zein" userId="S::noha.hossam@ismiletechnologies.com::66710e29-94a0-4385-a73e-25675f7c12bc" providerId="AD" clId="Web-{0E7F6738-B185-89F7-6701-8303BED9890F}" dt="2026-10-13T14:41:16.010" v="297"/>
          <ac:spMkLst>
            <pc:docMk/>
            <pc:sldMk cId="0" sldId="257"/>
            <ac:spMk id="14" creationId="{6D9C36D5-09E0-F417-E05C-09BCABF1E93E}"/>
          </ac:spMkLst>
        </pc:spChg>
        <pc:spChg chg="add del mod">
          <ac:chgData name="Noha Hossam Zein" userId="S::noha.hossam@ismiletechnologies.com::66710e29-94a0-4385-a73e-25675f7c12bc" providerId="AD" clId="Web-{0E7F6738-B185-89F7-6701-8303BED9890F}" dt="2026-10-13T14:44:16.402" v="378"/>
          <ac:spMkLst>
            <pc:docMk/>
            <pc:sldMk cId="0" sldId="257"/>
            <ac:spMk id="20" creationId="{77115D5B-40DA-DCB9-083C-07AA7B88B5C3}"/>
          </ac:spMkLst>
        </pc:spChg>
        <pc:spChg chg="add">
          <ac:chgData name="Noha Hossam Zein" userId="S::noha.hossam@ismiletechnologies.com::66710e29-94a0-4385-a73e-25675f7c12bc" providerId="AD" clId="Web-{0E7F6738-B185-89F7-6701-8303BED9890F}" dt="2026-10-13T14:45:05.668" v="394"/>
          <ac:spMkLst>
            <pc:docMk/>
            <pc:sldMk cId="0" sldId="257"/>
            <ac:spMk id="26" creationId="{0E942A13-5EEE-9B02-E20C-94143826B413}"/>
          </ac:spMkLst>
        </pc:spChg>
        <pc:spChg chg="add">
          <ac:chgData name="Noha Hossam Zein" userId="S::noha.hossam@ismiletechnologies.com::66710e29-94a0-4385-a73e-25675f7c12bc" providerId="AD" clId="Web-{0E7F6738-B185-89F7-6701-8303BED9890F}" dt="2026-10-13T14:45:05.747" v="396"/>
          <ac:spMkLst>
            <pc:docMk/>
            <pc:sldMk cId="0" sldId="257"/>
            <ac:spMk id="30" creationId="{B9AA77A7-3FD2-6901-EC73-6D82EE078DC8}"/>
          </ac:spMkLst>
        </pc:spChg>
        <pc:spChg chg="add">
          <ac:chgData name="Noha Hossam Zein" userId="S::noha.hossam@ismiletechnologies.com::66710e29-94a0-4385-a73e-25675f7c12bc" providerId="AD" clId="Web-{0E7F6738-B185-89F7-6701-8303BED9890F}" dt="2026-10-13T14:45:05.762" v="397"/>
          <ac:spMkLst>
            <pc:docMk/>
            <pc:sldMk cId="0" sldId="257"/>
            <ac:spMk id="32" creationId="{C61254F8-A622-D05A-9A20-6C88661D17A8}"/>
          </ac:spMkLst>
        </pc:spChg>
        <pc:spChg chg="add mod">
          <ac:chgData name="Noha Hossam Zein" userId="S::noha.hossam@ismiletechnologies.com::66710e29-94a0-4385-a73e-25675f7c12bc" providerId="AD" clId="Web-{0E7F6738-B185-89F7-6701-8303BED9890F}" dt="2026-10-13T14:45:21.403" v="401" actId="1076"/>
          <ac:spMkLst>
            <pc:docMk/>
            <pc:sldMk cId="0" sldId="257"/>
            <ac:spMk id="37" creationId="{43EC015F-5355-683C-6A74-21AF6FAEA1DD}"/>
          </ac:spMkLst>
        </pc:spChg>
        <pc:spChg chg="del mod">
          <ac:chgData name="Noha Hossam Zein" userId="S::noha.hossam@ismiletechnologies.com::66710e29-94a0-4385-a73e-25675f7c12bc" providerId="AD" clId="Web-{0E7F6738-B185-89F7-6701-8303BED9890F}" dt="2026-10-13T14:44:16.402" v="380"/>
          <ac:spMkLst>
            <pc:docMk/>
            <pc:sldMk cId="0" sldId="257"/>
            <ac:spMk id="10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40:22.196" v="275" actId="1076"/>
          <ac:spMkLst>
            <pc:docMk/>
            <pc:sldMk cId="0" sldId="257"/>
            <ac:spMk id="10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31:03.302" v="206"/>
          <ac:spMkLst>
            <pc:docMk/>
            <pc:sldMk cId="0" sldId="257"/>
            <ac:spMk id="10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31:03.302" v="207"/>
          <ac:spMkLst>
            <pc:docMk/>
            <pc:sldMk cId="0" sldId="257"/>
            <ac:spMk id="10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31:03.302" v="208"/>
          <ac:spMkLst>
            <pc:docMk/>
            <pc:sldMk cId="0" sldId="257"/>
            <ac:spMk id="10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31:03.302" v="209"/>
          <ac:spMkLst>
            <pc:docMk/>
            <pc:sldMk cId="0" sldId="257"/>
            <ac:spMk id="10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31:03.302" v="210"/>
          <ac:spMkLst>
            <pc:docMk/>
            <pc:sldMk cId="0" sldId="257"/>
            <ac:spMk id="10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42:47.964" v="349" actId="1076"/>
          <ac:spMkLst>
            <pc:docMk/>
            <pc:sldMk cId="0" sldId="257"/>
            <ac:spMk id="111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0E7F6738-B185-89F7-6701-8303BED9890F}" dt="2026-10-13T14:45:25.981" v="403"/>
          <ac:spMkLst>
            <pc:docMk/>
            <pc:sldMk cId="0" sldId="257"/>
            <ac:spMk id="11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30:20.583" v="152" actId="20577"/>
          <ac:spMkLst>
            <pc:docMk/>
            <pc:sldMk cId="0" sldId="257"/>
            <ac:spMk id="11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31:27.990" v="225" actId="14100"/>
          <ac:spMkLst>
            <pc:docMk/>
            <pc:sldMk cId="0" sldId="257"/>
            <ac:spMk id="11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31:09.771" v="217"/>
          <ac:spMkLst>
            <pc:docMk/>
            <pc:sldMk cId="0" sldId="257"/>
            <ac:spMk id="11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40:22.196" v="274" actId="1076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31:09.771" v="219"/>
          <ac:spMkLst>
            <pc:docMk/>
            <pc:sldMk cId="0" sldId="257"/>
            <ac:spMk id="11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31:09.771" v="220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31:09.771" v="221"/>
          <ac:spMkLst>
            <pc:docMk/>
            <pc:sldMk cId="0" sldId="257"/>
            <ac:spMk id="12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31:09.896" v="222"/>
          <ac:spMkLst>
            <pc:docMk/>
            <pc:sldMk cId="0" sldId="257"/>
            <ac:spMk id="121" creationId="{00000000-0000-0000-0000-000000000000}"/>
          </ac:spMkLst>
        </pc:spChg>
        <pc:grpChg chg="del mod">
          <ac:chgData name="Noha Hossam Zein" userId="S::noha.hossam@ismiletechnologies.com::66710e29-94a0-4385-a73e-25675f7c12bc" providerId="AD" clId="Web-{0E7F6738-B185-89F7-6701-8303BED9890F}" dt="2026-10-13T14:42:33.495" v="340"/>
          <ac:grpSpMkLst>
            <pc:docMk/>
            <pc:sldMk cId="0" sldId="257"/>
            <ac:grpSpMk id="4" creationId="{B3EDED49-003C-AB02-031C-CD0DCD806065}"/>
          </ac:grpSpMkLst>
        </pc:grpChg>
        <pc:grpChg chg="add">
          <ac:chgData name="Noha Hossam Zein" userId="S::noha.hossam@ismiletechnologies.com::66710e29-94a0-4385-a73e-25675f7c12bc" providerId="AD" clId="Web-{0E7F6738-B185-89F7-6701-8303BED9890F}" dt="2026-10-13T14:45:05.793" v="398"/>
          <ac:grpSpMkLst>
            <pc:docMk/>
            <pc:sldMk cId="0" sldId="257"/>
            <ac:grpSpMk id="36" creationId="{389A9309-9041-7642-65A3-C62F9FE8BB10}"/>
          </ac:grpSpMkLst>
        </pc:grpChg>
        <pc:picChg chg="add mod modCrop">
          <ac:chgData name="Noha Hossam Zein" userId="S::noha.hossam@ismiletechnologies.com::66710e29-94a0-4385-a73e-25675f7c12bc" providerId="AD" clId="Web-{0E7F6738-B185-89F7-6701-8303BED9890F}" dt="2026-10-13T14:44:10.230" v="375" actId="1076"/>
          <ac:picMkLst>
            <pc:docMk/>
            <pc:sldMk cId="0" sldId="257"/>
            <ac:picMk id="8" creationId="{C2A58DD3-91E1-CB92-F8AE-22A1CF78C876}"/>
          </ac:picMkLst>
        </pc:picChg>
        <pc:picChg chg="add del">
          <ac:chgData name="Noha Hossam Zein" userId="S::noha.hossam@ismiletechnologies.com::66710e29-94a0-4385-a73e-25675f7c12bc" providerId="AD" clId="Web-{0E7F6738-B185-89F7-6701-8303BED9890F}" dt="2026-10-13T14:38:45.039" v="243"/>
          <ac:picMkLst>
            <pc:docMk/>
            <pc:sldMk cId="0" sldId="257"/>
            <ac:picMk id="9" creationId="{E0A039E5-AEC2-4C4D-9EE3-1DC060FBAC41}"/>
          </ac:picMkLst>
        </pc:picChg>
        <pc:picChg chg="add del">
          <ac:chgData name="Noha Hossam Zein" userId="S::noha.hossam@ismiletechnologies.com::66710e29-94a0-4385-a73e-25675f7c12bc" providerId="AD" clId="Web-{0E7F6738-B185-89F7-6701-8303BED9890F}" dt="2026-10-13T14:38:45.039" v="243"/>
          <ac:picMkLst>
            <pc:docMk/>
            <pc:sldMk cId="0" sldId="257"/>
            <ac:picMk id="10" creationId="{D03E6355-6578-464E-9459-5711C0316A72}"/>
          </ac:picMkLst>
        </pc:picChg>
        <pc:picChg chg="add del">
          <ac:chgData name="Noha Hossam Zein" userId="S::noha.hossam@ismiletechnologies.com::66710e29-94a0-4385-a73e-25675f7c12bc" providerId="AD" clId="Web-{0E7F6738-B185-89F7-6701-8303BED9890F}" dt="2026-10-13T14:38:45.039" v="243"/>
          <ac:picMkLst>
            <pc:docMk/>
            <pc:sldMk cId="0" sldId="257"/>
            <ac:picMk id="12" creationId="{1F9E071A-DDE3-6E5A-49EB-CE6DBC8A14E3}"/>
          </ac:picMkLst>
        </pc:picChg>
        <pc:picChg chg="add del">
          <ac:chgData name="Noha Hossam Zein" userId="S::noha.hossam@ismiletechnologies.com::66710e29-94a0-4385-a73e-25675f7c12bc" providerId="AD" clId="Web-{0E7F6738-B185-89F7-6701-8303BED9890F}" dt="2026-10-13T14:38:45.039" v="243"/>
          <ac:picMkLst>
            <pc:docMk/>
            <pc:sldMk cId="0" sldId="257"/>
            <ac:picMk id="13" creationId="{51C2EDAF-9664-CAB2-8668-B428EC57838D}"/>
          </ac:picMkLst>
        </pc:picChg>
        <pc:picChg chg="add del mod">
          <ac:chgData name="Noha Hossam Zein" userId="S::noha.hossam@ismiletechnologies.com::66710e29-94a0-4385-a73e-25675f7c12bc" providerId="AD" clId="Web-{0E7F6738-B185-89F7-6701-8303BED9890F}" dt="2026-10-13T14:41:17.416" v="298"/>
          <ac:picMkLst>
            <pc:docMk/>
            <pc:sldMk cId="0" sldId="257"/>
            <ac:picMk id="16" creationId="{3B91D759-4ED3-0547-DC1E-E7EBBB05083B}"/>
          </ac:picMkLst>
        </pc:picChg>
        <pc:picChg chg="add del mod">
          <ac:chgData name="Noha Hossam Zein" userId="S::noha.hossam@ismiletechnologies.com::66710e29-94a0-4385-a73e-25675f7c12bc" providerId="AD" clId="Web-{0E7F6738-B185-89F7-6701-8303BED9890F}" dt="2026-10-13T14:41:14.666" v="296"/>
          <ac:picMkLst>
            <pc:docMk/>
            <pc:sldMk cId="0" sldId="257"/>
            <ac:picMk id="18" creationId="{708FA0EC-0E87-1F9C-94A4-22FA7AEB6B26}"/>
          </ac:picMkLst>
        </pc:picChg>
        <pc:picChg chg="add del mod">
          <ac:chgData name="Noha Hossam Zein" userId="S::noha.hossam@ismiletechnologies.com::66710e29-94a0-4385-a73e-25675f7c12bc" providerId="AD" clId="Web-{0E7F6738-B185-89F7-6701-8303BED9890F}" dt="2026-10-13T14:44:16.402" v="377"/>
          <ac:picMkLst>
            <pc:docMk/>
            <pc:sldMk cId="0" sldId="257"/>
            <ac:picMk id="22" creationId="{13CB92D0-FB93-5F38-7060-E201FD4FD620}"/>
          </ac:picMkLst>
        </pc:picChg>
        <pc:picChg chg="add del mod">
          <ac:chgData name="Noha Hossam Zein" userId="S::noha.hossam@ismiletechnologies.com::66710e29-94a0-4385-a73e-25675f7c12bc" providerId="AD" clId="Web-{0E7F6738-B185-89F7-6701-8303BED9890F}" dt="2026-10-13T14:44:16.402" v="376"/>
          <ac:picMkLst>
            <pc:docMk/>
            <pc:sldMk cId="0" sldId="257"/>
            <ac:picMk id="24" creationId="{70A2895E-5B32-834C-EC79-C7E451211D1F}"/>
          </ac:picMkLst>
        </pc:picChg>
        <pc:picChg chg="add">
          <ac:chgData name="Noha Hossam Zein" userId="S::noha.hossam@ismiletechnologies.com::66710e29-94a0-4385-a73e-25675f7c12bc" providerId="AD" clId="Web-{0E7F6738-B185-89F7-6701-8303BED9890F}" dt="2026-10-13T14:45:05.715" v="395"/>
          <ac:picMkLst>
            <pc:docMk/>
            <pc:sldMk cId="0" sldId="257"/>
            <ac:picMk id="28" creationId="{95D1E3E7-FBC3-5C47-087C-6D2009C23724}"/>
          </ac:picMkLst>
        </pc:picChg>
        <pc:picChg chg="del mod">
          <ac:chgData name="Noha Hossam Zein" userId="S::noha.hossam@ismiletechnologies.com::66710e29-94a0-4385-a73e-25675f7c12bc" providerId="AD" clId="Web-{0E7F6738-B185-89F7-6701-8303BED9890F}" dt="2026-10-13T14:44:16.402" v="379"/>
          <ac:picMkLst>
            <pc:docMk/>
            <pc:sldMk cId="0" sldId="257"/>
            <ac:picMk id="110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0E7F6738-B185-89F7-6701-8303BED9890F}" dt="2026-10-13T14:46:26.763" v="418" actId="1076"/>
        <pc:sldMkLst>
          <pc:docMk/>
          <pc:sldMk cId="0" sldId="258"/>
        </pc:sldMkLst>
        <pc:spChg chg="mod">
          <ac:chgData name="Noha Hossam Zein" userId="S::noha.hossam@ismiletechnologies.com::66710e29-94a0-4385-a73e-25675f7c12bc" providerId="AD" clId="Web-{0E7F6738-B185-89F7-6701-8303BED9890F}" dt="2026-10-13T14:46:26.763" v="418" actId="1076"/>
          <ac:spMkLst>
            <pc:docMk/>
            <pc:sldMk cId="0" sldId="258"/>
            <ac:spMk id="3" creationId="{E246891D-5BBE-8A5D-FA7B-1EC8E3CB1D69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1:59.765" v="46" actId="1076"/>
          <ac:spMkLst>
            <pc:docMk/>
            <pc:sldMk cId="0" sldId="258"/>
            <ac:spMk id="12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1:59.780" v="47" actId="1076"/>
          <ac:spMkLst>
            <pc:docMk/>
            <pc:sldMk cId="0" sldId="258"/>
            <ac:spMk id="12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1:59.796" v="49" actId="107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1:59.796" v="50" actId="1076"/>
          <ac:spMkLst>
            <pc:docMk/>
            <pc:sldMk cId="0" sldId="258"/>
            <ac:spMk id="137" creationId="{00000000-0000-0000-0000-000000000000}"/>
          </ac:spMkLst>
        </pc:spChg>
        <pc:grpChg chg="mod">
          <ac:chgData name="Noha Hossam Zein" userId="S::noha.hossam@ismiletechnologies.com::66710e29-94a0-4385-a73e-25675f7c12bc" providerId="AD" clId="Web-{0E7F6738-B185-89F7-6701-8303BED9890F}" dt="2026-10-13T14:21:36.999" v="38" actId="1076"/>
          <ac:grpSpMkLst>
            <pc:docMk/>
            <pc:sldMk cId="0" sldId="258"/>
            <ac:grpSpMk id="4" creationId="{1FD11279-85F4-03C8-E57F-6A5CF01293D7}"/>
          </ac:grpSpMkLst>
        </pc:grpChg>
        <pc:picChg chg="add">
          <ac:chgData name="Noha Hossam Zein" userId="S::noha.hossam@ismiletechnologies.com::66710e29-94a0-4385-a73e-25675f7c12bc" providerId="AD" clId="Web-{0E7F6738-B185-89F7-6701-8303BED9890F}" dt="2026-10-13T14:45:30.684" v="405"/>
          <ac:picMkLst>
            <pc:docMk/>
            <pc:sldMk cId="0" sldId="258"/>
            <ac:picMk id="8" creationId="{2CC5FEFE-8CED-6263-6338-0147E00BBEFE}"/>
          </ac:picMkLst>
        </pc:picChg>
        <pc:picChg chg="mod">
          <ac:chgData name="Noha Hossam Zein" userId="S::noha.hossam@ismiletechnologies.com::66710e29-94a0-4385-a73e-25675f7c12bc" providerId="AD" clId="Web-{0E7F6738-B185-89F7-6701-8303BED9890F}" dt="2026-10-13T14:21:36.999" v="42" actId="1076"/>
          <ac:picMkLst>
            <pc:docMk/>
            <pc:sldMk cId="0" sldId="258"/>
            <ac:picMk id="130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0E7F6738-B185-89F7-6701-8303BED9890F}" dt="2026-10-13T14:21:59.780" v="48" actId="1076"/>
          <ac:picMkLst>
            <pc:docMk/>
            <pc:sldMk cId="0" sldId="258"/>
            <ac:picMk id="131" creationId="{00000000-0000-0000-0000-000000000000}"/>
          </ac:picMkLst>
        </pc:picChg>
      </pc:sldChg>
      <pc:sldChg chg="addSp">
        <pc:chgData name="Noha Hossam Zein" userId="S::noha.hossam@ismiletechnologies.com::66710e29-94a0-4385-a73e-25675f7c12bc" providerId="AD" clId="Web-{0E7F6738-B185-89F7-6701-8303BED9890F}" dt="2026-10-13T14:45:33.403" v="406"/>
        <pc:sldMkLst>
          <pc:docMk/>
          <pc:sldMk cId="0" sldId="259"/>
        </pc:sldMkLst>
        <pc:picChg chg="add">
          <ac:chgData name="Noha Hossam Zein" userId="S::noha.hossam@ismiletechnologies.com::66710e29-94a0-4385-a73e-25675f7c12bc" providerId="AD" clId="Web-{0E7F6738-B185-89F7-6701-8303BED9890F}" dt="2026-10-13T14:45:33.403" v="406"/>
          <ac:picMkLst>
            <pc:docMk/>
            <pc:sldMk cId="0" sldId="259"/>
            <ac:picMk id="8" creationId="{7BB4DDDF-0711-02C3-BE5A-14EDF240BE43}"/>
          </ac:picMkLst>
        </pc:picChg>
      </pc:sldChg>
      <pc:sldChg chg="addSp modSp">
        <pc:chgData name="Noha Hossam Zein" userId="S::noha.hossam@ismiletechnologies.com::66710e29-94a0-4385-a73e-25675f7c12bc" providerId="AD" clId="Web-{0E7F6738-B185-89F7-6701-8303BED9890F}" dt="2026-10-13T14:45:39.325" v="407"/>
        <pc:sldMkLst>
          <pc:docMk/>
          <pc:sldMk cId="0" sldId="260"/>
        </pc:sldMkLst>
        <pc:spChg chg="mod">
          <ac:chgData name="Noha Hossam Zein" userId="S::noha.hossam@ismiletechnologies.com::66710e29-94a0-4385-a73e-25675f7c12bc" providerId="AD" clId="Web-{0E7F6738-B185-89F7-6701-8303BED9890F}" dt="2026-10-13T14:22:25.015" v="54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2:16.702" v="52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2:21.937" v="53" actId="1076"/>
          <ac:spMkLst>
            <pc:docMk/>
            <pc:sldMk cId="0" sldId="260"/>
            <ac:spMk id="18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2:30.671" v="55" actId="20577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2:54.453" v="59" actId="1076"/>
          <ac:spMkLst>
            <pc:docMk/>
            <pc:sldMk cId="0" sldId="260"/>
            <ac:spMk id="18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12.126" v="75" actId="1076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2:38.046" v="56" actId="20577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3:39.625" v="69" actId="1076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06.016" v="74" actId="1076"/>
          <ac:spMkLst>
            <pc:docMk/>
            <pc:sldMk cId="0" sldId="260"/>
            <ac:spMk id="19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2:44.109" v="57" actId="20577"/>
          <ac:spMkLst>
            <pc:docMk/>
            <pc:sldMk cId="0" sldId="260"/>
            <ac:spMk id="19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3:43.813" v="70" actId="1076"/>
          <ac:spMkLst>
            <pc:docMk/>
            <pc:sldMk cId="0" sldId="260"/>
            <ac:spMk id="19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17.938" v="76" actId="1076"/>
          <ac:spMkLst>
            <pc:docMk/>
            <pc:sldMk cId="0" sldId="260"/>
            <ac:spMk id="195" creationId="{00000000-0000-0000-0000-000000000000}"/>
          </ac:spMkLst>
        </pc:spChg>
        <pc:picChg chg="add">
          <ac:chgData name="Noha Hossam Zein" userId="S::noha.hossam@ismiletechnologies.com::66710e29-94a0-4385-a73e-25675f7c12bc" providerId="AD" clId="Web-{0E7F6738-B185-89F7-6701-8303BED9890F}" dt="2026-10-13T14:45:39.325" v="407"/>
          <ac:picMkLst>
            <pc:docMk/>
            <pc:sldMk cId="0" sldId="260"/>
            <ac:picMk id="8" creationId="{C8D24FAF-4DCA-AB36-DC07-9A9B2970DE27}"/>
          </ac:picMkLst>
        </pc:picChg>
      </pc:sldChg>
      <pc:sldChg chg="addSp modSp">
        <pc:chgData name="Noha Hossam Zein" userId="S::noha.hossam@ismiletechnologies.com::66710e29-94a0-4385-a73e-25675f7c12bc" providerId="AD" clId="Web-{0E7F6738-B185-89F7-6701-8303BED9890F}" dt="2026-10-13T14:45:41.075" v="408"/>
        <pc:sldMkLst>
          <pc:docMk/>
          <pc:sldMk cId="0" sldId="261"/>
        </pc:sldMkLst>
        <pc:spChg chg="mod">
          <ac:chgData name="Noha Hossam Zein" userId="S::noha.hossam@ismiletechnologies.com::66710e29-94a0-4385-a73e-25675f7c12bc" providerId="AD" clId="Web-{0E7F6738-B185-89F7-6701-8303BED9890F}" dt="2026-10-13T14:24:35.376" v="89"/>
          <ac:spMkLst>
            <pc:docMk/>
            <pc:sldMk cId="0" sldId="261"/>
            <ac:spMk id="20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35.376" v="90"/>
          <ac:spMkLst>
            <pc:docMk/>
            <pc:sldMk cId="0" sldId="261"/>
            <ac:spMk id="20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35.376" v="91"/>
          <ac:spMkLst>
            <pc:docMk/>
            <pc:sldMk cId="0" sldId="261"/>
            <ac:spMk id="20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35.376" v="92"/>
          <ac:spMkLst>
            <pc:docMk/>
            <pc:sldMk cId="0" sldId="261"/>
            <ac:spMk id="21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35.376" v="93"/>
          <ac:spMkLst>
            <pc:docMk/>
            <pc:sldMk cId="0" sldId="261"/>
            <ac:spMk id="21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35.376" v="94"/>
          <ac:spMkLst>
            <pc:docMk/>
            <pc:sldMk cId="0" sldId="261"/>
            <ac:spMk id="21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35.376" v="95"/>
          <ac:spMkLst>
            <pc:docMk/>
            <pc:sldMk cId="0" sldId="261"/>
            <ac:spMk id="21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35.376" v="96"/>
          <ac:spMkLst>
            <pc:docMk/>
            <pc:sldMk cId="0" sldId="261"/>
            <ac:spMk id="21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35.376" v="97"/>
          <ac:spMkLst>
            <pc:docMk/>
            <pc:sldMk cId="0" sldId="261"/>
            <ac:spMk id="21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35.376" v="98"/>
          <ac:spMkLst>
            <pc:docMk/>
            <pc:sldMk cId="0" sldId="261"/>
            <ac:spMk id="21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35.392" v="99"/>
          <ac:spMkLst>
            <pc:docMk/>
            <pc:sldMk cId="0" sldId="261"/>
            <ac:spMk id="21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35.657" v="100"/>
          <ac:spMkLst>
            <pc:docMk/>
            <pc:sldMk cId="0" sldId="261"/>
            <ac:spMk id="220" creationId="{00000000-0000-0000-0000-000000000000}"/>
          </ac:spMkLst>
        </pc:spChg>
        <pc:picChg chg="add">
          <ac:chgData name="Noha Hossam Zein" userId="S::noha.hossam@ismiletechnologies.com::66710e29-94a0-4385-a73e-25675f7c12bc" providerId="AD" clId="Web-{0E7F6738-B185-89F7-6701-8303BED9890F}" dt="2026-10-13T14:45:41.075" v="408"/>
          <ac:picMkLst>
            <pc:docMk/>
            <pc:sldMk cId="0" sldId="261"/>
            <ac:picMk id="8" creationId="{1235170C-DC03-C479-1EF2-98E867919798}"/>
          </ac:picMkLst>
        </pc:picChg>
      </pc:sldChg>
      <pc:sldChg chg="addSp modSp">
        <pc:chgData name="Noha Hossam Zein" userId="S::noha.hossam@ismiletechnologies.com::66710e29-94a0-4385-a73e-25675f7c12bc" providerId="AD" clId="Web-{0E7F6738-B185-89F7-6701-8303BED9890F}" dt="2026-10-13T14:45:43.356" v="409"/>
        <pc:sldMkLst>
          <pc:docMk/>
          <pc:sldMk cId="0" sldId="262"/>
        </pc:sldMkLst>
        <pc:spChg chg="mod">
          <ac:chgData name="Noha Hossam Zein" userId="S::noha.hossam@ismiletechnologies.com::66710e29-94a0-4385-a73e-25675f7c12bc" providerId="AD" clId="Web-{0E7F6738-B185-89F7-6701-8303BED9890F}" dt="2026-10-13T14:24:49.595" v="109"/>
          <ac:spMkLst>
            <pc:docMk/>
            <pc:sldMk cId="0" sldId="262"/>
            <ac:spMk id="22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49.595" v="110"/>
          <ac:spMkLst>
            <pc:docMk/>
            <pc:sldMk cId="0" sldId="262"/>
            <ac:spMk id="22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49.595" v="111"/>
          <ac:spMkLst>
            <pc:docMk/>
            <pc:sldMk cId="0" sldId="262"/>
            <ac:spMk id="22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49.595" v="112"/>
          <ac:spMkLst>
            <pc:docMk/>
            <pc:sldMk cId="0" sldId="262"/>
            <ac:spMk id="23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49.595" v="113"/>
          <ac:spMkLst>
            <pc:docMk/>
            <pc:sldMk cId="0" sldId="262"/>
            <ac:spMk id="23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49.595" v="114"/>
          <ac:spMkLst>
            <pc:docMk/>
            <pc:sldMk cId="0" sldId="262"/>
            <ac:spMk id="23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49.595" v="115"/>
          <ac:spMkLst>
            <pc:docMk/>
            <pc:sldMk cId="0" sldId="262"/>
            <ac:spMk id="23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49.720" v="116"/>
          <ac:spMkLst>
            <pc:docMk/>
            <pc:sldMk cId="0" sldId="262"/>
            <ac:spMk id="239" creationId="{00000000-0000-0000-0000-000000000000}"/>
          </ac:spMkLst>
        </pc:spChg>
        <pc:picChg chg="add">
          <ac:chgData name="Noha Hossam Zein" userId="S::noha.hossam@ismiletechnologies.com::66710e29-94a0-4385-a73e-25675f7c12bc" providerId="AD" clId="Web-{0E7F6738-B185-89F7-6701-8303BED9890F}" dt="2026-10-13T14:45:43.356" v="409"/>
          <ac:picMkLst>
            <pc:docMk/>
            <pc:sldMk cId="0" sldId="262"/>
            <ac:picMk id="8" creationId="{F13369AA-4716-9B08-EF93-01ECAC382E6B}"/>
          </ac:picMkLst>
        </pc:picChg>
      </pc:sldChg>
      <pc:sldChg chg="addSp modSp">
        <pc:chgData name="Noha Hossam Zein" userId="S::noha.hossam@ismiletechnologies.com::66710e29-94a0-4385-a73e-25675f7c12bc" providerId="AD" clId="Web-{0E7F6738-B185-89F7-6701-8303BED9890F}" dt="2026-10-13T14:45:46.325" v="410"/>
        <pc:sldMkLst>
          <pc:docMk/>
          <pc:sldMk cId="0" sldId="263"/>
        </pc:sldMkLst>
        <pc:spChg chg="mod">
          <ac:chgData name="Noha Hossam Zein" userId="S::noha.hossam@ismiletechnologies.com::66710e29-94a0-4385-a73e-25675f7c12bc" providerId="AD" clId="Web-{0E7F6738-B185-89F7-6701-8303BED9890F}" dt="2026-10-13T14:24:54.033" v="117"/>
          <ac:spMkLst>
            <pc:docMk/>
            <pc:sldMk cId="0" sldId="263"/>
            <ac:spMk id="24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54.033" v="118"/>
          <ac:spMkLst>
            <pc:docMk/>
            <pc:sldMk cId="0" sldId="263"/>
            <ac:spMk id="24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5:08.283" v="127" actId="1076"/>
          <ac:spMkLst>
            <pc:docMk/>
            <pc:sldMk cId="0" sldId="263"/>
            <ac:spMk id="25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5:10.549" v="128" actId="1076"/>
          <ac:spMkLst>
            <pc:docMk/>
            <pc:sldMk cId="0" sldId="263"/>
            <ac:spMk id="25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54.048" v="121"/>
          <ac:spMkLst>
            <pc:docMk/>
            <pc:sldMk cId="0" sldId="263"/>
            <ac:spMk id="25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24:54.236" v="122"/>
          <ac:spMkLst>
            <pc:docMk/>
            <pc:sldMk cId="0" sldId="263"/>
            <ac:spMk id="259" creationId="{00000000-0000-0000-0000-000000000000}"/>
          </ac:spMkLst>
        </pc:spChg>
        <pc:picChg chg="add">
          <ac:chgData name="Noha Hossam Zein" userId="S::noha.hossam@ismiletechnologies.com::66710e29-94a0-4385-a73e-25675f7c12bc" providerId="AD" clId="Web-{0E7F6738-B185-89F7-6701-8303BED9890F}" dt="2026-10-13T14:45:46.325" v="410"/>
          <ac:picMkLst>
            <pc:docMk/>
            <pc:sldMk cId="0" sldId="263"/>
            <ac:picMk id="7" creationId="{ACA406A5-5FA0-31C1-692B-9E733C98199B}"/>
          </ac:picMkLst>
        </pc:picChg>
      </pc:sldChg>
      <pc:sldChg chg="addSp">
        <pc:chgData name="Noha Hossam Zein" userId="S::noha.hossam@ismiletechnologies.com::66710e29-94a0-4385-a73e-25675f7c12bc" providerId="AD" clId="Web-{0E7F6738-B185-89F7-6701-8303BED9890F}" dt="2026-10-13T14:45:48.559" v="411"/>
        <pc:sldMkLst>
          <pc:docMk/>
          <pc:sldMk cId="0" sldId="264"/>
        </pc:sldMkLst>
        <pc:picChg chg="add">
          <ac:chgData name="Noha Hossam Zein" userId="S::noha.hossam@ismiletechnologies.com::66710e29-94a0-4385-a73e-25675f7c12bc" providerId="AD" clId="Web-{0E7F6738-B185-89F7-6701-8303BED9890F}" dt="2026-10-13T14:45:48.559" v="411"/>
          <ac:picMkLst>
            <pc:docMk/>
            <pc:sldMk cId="0" sldId="264"/>
            <ac:picMk id="8" creationId="{530FAFB3-6324-79EB-A832-71386CCEADF5}"/>
          </ac:picMkLst>
        </pc:picChg>
      </pc:sldChg>
      <pc:sldChg chg="addSp modSp">
        <pc:chgData name="Noha Hossam Zein" userId="S::noha.hossam@ismiletechnologies.com::66710e29-94a0-4385-a73e-25675f7c12bc" providerId="AD" clId="Web-{0E7F6738-B185-89F7-6701-8303BED9890F}" dt="2026-10-13T14:46:07.232" v="416" actId="1076"/>
        <pc:sldMkLst>
          <pc:docMk/>
          <pc:sldMk cId="0" sldId="265"/>
        </pc:sldMkLst>
        <pc:graphicFrameChg chg="mod">
          <ac:chgData name="Noha Hossam Zein" userId="S::noha.hossam@ismiletechnologies.com::66710e29-94a0-4385-a73e-25675f7c12bc" providerId="AD" clId="Web-{0E7F6738-B185-89F7-6701-8303BED9890F}" dt="2026-10-13T14:46:07.232" v="416" actId="1076"/>
          <ac:graphicFrameMkLst>
            <pc:docMk/>
            <pc:sldMk cId="0" sldId="265"/>
            <ac:graphicFrameMk id="284" creationId="{00000000-0000-0000-0000-000000000000}"/>
          </ac:graphicFrameMkLst>
        </pc:graphicFrameChg>
        <pc:picChg chg="add mod">
          <ac:chgData name="Noha Hossam Zein" userId="S::noha.hossam@ismiletechnologies.com::66710e29-94a0-4385-a73e-25675f7c12bc" providerId="AD" clId="Web-{0E7F6738-B185-89F7-6701-8303BED9890F}" dt="2026-10-13T14:45:59.935" v="415" actId="1076"/>
          <ac:picMkLst>
            <pc:docMk/>
            <pc:sldMk cId="0" sldId="265"/>
            <ac:picMk id="8" creationId="{DFF5F6B1-D7E4-BF31-1046-A5D991D92D12}"/>
          </ac:picMkLst>
        </pc:picChg>
      </pc:sldChg>
      <pc:sldChg chg="addSp">
        <pc:chgData name="Noha Hossam Zein" userId="S::noha.hossam@ismiletechnologies.com::66710e29-94a0-4385-a73e-25675f7c12bc" providerId="AD" clId="Web-{0E7F6738-B185-89F7-6701-8303BED9890F}" dt="2026-10-13T14:46:15.575" v="417"/>
        <pc:sldMkLst>
          <pc:docMk/>
          <pc:sldMk cId="0" sldId="266"/>
        </pc:sldMkLst>
        <pc:picChg chg="add">
          <ac:chgData name="Noha Hossam Zein" userId="S::noha.hossam@ismiletechnologies.com::66710e29-94a0-4385-a73e-25675f7c12bc" providerId="AD" clId="Web-{0E7F6738-B185-89F7-6701-8303BED9890F}" dt="2026-10-13T14:46:15.575" v="417"/>
          <ac:picMkLst>
            <pc:docMk/>
            <pc:sldMk cId="0" sldId="266"/>
            <ac:picMk id="8" creationId="{A3B244A6-CB39-1FAF-BA52-41BD4C8D5217}"/>
          </ac:picMkLst>
        </pc:picChg>
      </pc:sldChg>
      <pc:sldChg chg="addSp modSp">
        <pc:chgData name="Noha Hossam Zein" userId="S::noha.hossam@ismiletechnologies.com::66710e29-94a0-4385-a73e-25675f7c12bc" providerId="AD" clId="Web-{0E7F6738-B185-89F7-6701-8303BED9890F}" dt="2026-10-13T14:45:50.513" v="412"/>
        <pc:sldMkLst>
          <pc:docMk/>
          <pc:sldMk cId="1570838710" sldId="270"/>
        </pc:sldMkLst>
        <pc:spChg chg="mod">
          <ac:chgData name="Noha Hossam Zein" userId="S::noha.hossam@ismiletechnologies.com::66710e29-94a0-4385-a73e-25675f7c12bc" providerId="AD" clId="Web-{0E7F6738-B185-89F7-6701-8303BED9890F}" dt="2026-10-13T14:25:23.893" v="129" actId="20577"/>
          <ac:spMkLst>
            <pc:docMk/>
            <pc:sldMk cId="1570838710" sldId="270"/>
            <ac:spMk id="352" creationId="{00000000-0000-0000-0000-000000000000}"/>
          </ac:spMkLst>
        </pc:spChg>
        <pc:picChg chg="add">
          <ac:chgData name="Noha Hossam Zein" userId="S::noha.hossam@ismiletechnologies.com::66710e29-94a0-4385-a73e-25675f7c12bc" providerId="AD" clId="Web-{0E7F6738-B185-89F7-6701-8303BED9890F}" dt="2026-10-13T14:45:50.513" v="412"/>
          <ac:picMkLst>
            <pc:docMk/>
            <pc:sldMk cId="1570838710" sldId="270"/>
            <ac:picMk id="8" creationId="{AC3FB8DA-5BE2-247F-DC57-9414C02FBBA7}"/>
          </ac:picMkLst>
        </pc:picChg>
      </pc:sldChg>
      <pc:sldChg chg="addSp">
        <pc:chgData name="Noha Hossam Zein" userId="S::noha.hossam@ismiletechnologies.com::66710e29-94a0-4385-a73e-25675f7c12bc" providerId="AD" clId="Web-{0E7F6738-B185-89F7-6701-8303BED9890F}" dt="2026-10-13T14:45:52.310" v="413"/>
        <pc:sldMkLst>
          <pc:docMk/>
          <pc:sldMk cId="814314904" sldId="271"/>
        </pc:sldMkLst>
        <pc:picChg chg="add">
          <ac:chgData name="Noha Hossam Zein" userId="S::noha.hossam@ismiletechnologies.com::66710e29-94a0-4385-a73e-25675f7c12bc" providerId="AD" clId="Web-{0E7F6738-B185-89F7-6701-8303BED9890F}" dt="2026-10-13T14:45:52.310" v="413"/>
          <ac:picMkLst>
            <pc:docMk/>
            <pc:sldMk cId="814314904" sldId="271"/>
            <ac:picMk id="8" creationId="{75EA56CB-BF47-D117-CD8C-7A306168824D}"/>
          </ac:picMkLst>
        </pc:picChg>
      </pc:sldChg>
      <pc:sldChg chg="addSp delSp modSp">
        <pc:chgData name="Noha Hossam Zein" userId="S::noha.hossam@ismiletechnologies.com::66710e29-94a0-4385-a73e-25675f7c12bc" providerId="AD" clId="Web-{0E7F6738-B185-89F7-6701-8303BED9890F}" dt="2026-10-13T14:44:45.590" v="391" actId="1076"/>
        <pc:sldMkLst>
          <pc:docMk/>
          <pc:sldMk cId="1434152021" sldId="272"/>
        </pc:sldMkLst>
        <pc:spChg chg="add del mod">
          <ac:chgData name="Noha Hossam Zein" userId="S::noha.hossam@ismiletechnologies.com::66710e29-94a0-4385-a73e-25675f7c12bc" providerId="AD" clId="Web-{0E7F6738-B185-89F7-6701-8303BED9890F}" dt="2026-10-13T14:44:34.184" v="381"/>
          <ac:spMkLst>
            <pc:docMk/>
            <pc:sldMk cId="1434152021" sldId="272"/>
            <ac:spMk id="7" creationId="{50CC4D7F-3293-8090-88D6-10779ADF9B19}"/>
          </ac:spMkLst>
        </pc:spChg>
        <pc:spChg chg="add del">
          <ac:chgData name="Noha Hossam Zein" userId="S::noha.hossam@ismiletechnologies.com::66710e29-94a0-4385-a73e-25675f7c12bc" providerId="AD" clId="Web-{0E7F6738-B185-89F7-6701-8303BED9890F}" dt="2026-10-13T14:43:57.590" v="372"/>
          <ac:spMkLst>
            <pc:docMk/>
            <pc:sldMk cId="1434152021" sldId="272"/>
            <ac:spMk id="10" creationId="{1F93E713-7433-7F74-99E5-266F22FB6191}"/>
          </ac:spMkLst>
        </pc:spChg>
        <pc:spChg chg="add del">
          <ac:chgData name="Noha Hossam Zein" userId="S::noha.hossam@ismiletechnologies.com::66710e29-94a0-4385-a73e-25675f7c12bc" providerId="AD" clId="Web-{0E7F6738-B185-89F7-6701-8303BED9890F}" dt="2026-10-13T14:43:57.590" v="370"/>
          <ac:spMkLst>
            <pc:docMk/>
            <pc:sldMk cId="1434152021" sldId="272"/>
            <ac:spMk id="14" creationId="{F9D26ED1-0E94-4CB8-5D18-0841306CFD92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19:40.233" v="4" actId="1076"/>
          <ac:spMkLst>
            <pc:docMk/>
            <pc:sldMk cId="1434152021" sldId="272"/>
            <ac:spMk id="18" creationId="{A5B5A5D3-1A79-E98C-4D0E-643AABD825B9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19:45.295" v="5" actId="1076"/>
          <ac:spMkLst>
            <pc:docMk/>
            <pc:sldMk cId="1434152021" sldId="272"/>
            <ac:spMk id="20" creationId="{0F23E3FE-EE9E-F189-BF1B-B72723A43B9C}"/>
          </ac:spMkLst>
        </pc:spChg>
        <pc:spChg chg="mod">
          <ac:chgData name="Noha Hossam Zein" userId="S::noha.hossam@ismiletechnologies.com::66710e29-94a0-4385-a73e-25675f7c12bc" providerId="AD" clId="Web-{0E7F6738-B185-89F7-6701-8303BED9890F}" dt="2026-10-13T14:19:26.311" v="1" actId="20577"/>
          <ac:spMkLst>
            <pc:docMk/>
            <pc:sldMk cId="1434152021" sldId="272"/>
            <ac:spMk id="22" creationId="{ED42E60D-DD0B-D593-E191-51381D3B27A9}"/>
          </ac:spMkLst>
        </pc:spChg>
        <pc:spChg chg="add mod">
          <ac:chgData name="Noha Hossam Zein" userId="S::noha.hossam@ismiletechnologies.com::66710e29-94a0-4385-a73e-25675f7c12bc" providerId="AD" clId="Web-{0E7F6738-B185-89F7-6701-8303BED9890F}" dt="2026-10-13T14:44:45.559" v="389" actId="1076"/>
          <ac:spMkLst>
            <pc:docMk/>
            <pc:sldMk cId="1434152021" sldId="272"/>
            <ac:spMk id="24" creationId="{6897BFE7-4604-68FB-0C20-3EF42E04EBA8}"/>
          </ac:spMkLst>
        </pc:spChg>
        <pc:picChg chg="add del mod">
          <ac:chgData name="Noha Hossam Zein" userId="S::noha.hossam@ismiletechnologies.com::66710e29-94a0-4385-a73e-25675f7c12bc" providerId="AD" clId="Web-{0E7F6738-B185-89F7-6701-8303BED9890F}" dt="2026-10-13T14:44:36.231" v="382"/>
          <ac:picMkLst>
            <pc:docMk/>
            <pc:sldMk cId="1434152021" sldId="272"/>
            <ac:picMk id="8" creationId="{3E583AA1-0FD0-9839-5347-22D16501E39F}"/>
          </ac:picMkLst>
        </pc:picChg>
        <pc:picChg chg="add del">
          <ac:chgData name="Noha Hossam Zein" userId="S::noha.hossam@ismiletechnologies.com::66710e29-94a0-4385-a73e-25675f7c12bc" providerId="AD" clId="Web-{0E7F6738-B185-89F7-6701-8303BED9890F}" dt="2026-10-13T14:43:57.590" v="371"/>
          <ac:picMkLst>
            <pc:docMk/>
            <pc:sldMk cId="1434152021" sldId="272"/>
            <ac:picMk id="12" creationId="{6F296E34-352A-A15D-5878-3BA4645E7D44}"/>
          </ac:picMkLst>
        </pc:picChg>
        <pc:picChg chg="add del">
          <ac:chgData name="Noha Hossam Zein" userId="S::noha.hossam@ismiletechnologies.com::66710e29-94a0-4385-a73e-25675f7c12bc" providerId="AD" clId="Web-{0E7F6738-B185-89F7-6701-8303BED9890F}" dt="2026-10-13T14:43:57.590" v="369"/>
          <ac:picMkLst>
            <pc:docMk/>
            <pc:sldMk cId="1434152021" sldId="272"/>
            <ac:picMk id="17" creationId="{F3B43B75-77A0-2F5A-5C92-21827BBDE964}"/>
          </ac:picMkLst>
        </pc:picChg>
        <pc:picChg chg="add del">
          <ac:chgData name="Noha Hossam Zein" userId="S::noha.hossam@ismiletechnologies.com::66710e29-94a0-4385-a73e-25675f7c12bc" providerId="AD" clId="Web-{0E7F6738-B185-89F7-6701-8303BED9890F}" dt="2026-10-13T14:43:57.590" v="368"/>
          <ac:picMkLst>
            <pc:docMk/>
            <pc:sldMk cId="1434152021" sldId="272"/>
            <ac:picMk id="21" creationId="{6F0215EC-A5A5-7391-DF23-EE87746D19BF}"/>
          </ac:picMkLst>
        </pc:picChg>
        <pc:picChg chg="add mod">
          <ac:chgData name="Noha Hossam Zein" userId="S::noha.hossam@ismiletechnologies.com::66710e29-94a0-4385-a73e-25675f7c12bc" providerId="AD" clId="Web-{0E7F6738-B185-89F7-6701-8303BED9890F}" dt="2026-10-13T14:44:45.575" v="390" actId="1076"/>
          <ac:picMkLst>
            <pc:docMk/>
            <pc:sldMk cId="1434152021" sldId="272"/>
            <ac:picMk id="26" creationId="{40EA386C-57BB-599B-D925-D3D200FF5045}"/>
          </ac:picMkLst>
        </pc:picChg>
        <pc:picChg chg="add mod">
          <ac:chgData name="Noha Hossam Zein" userId="S::noha.hossam@ismiletechnologies.com::66710e29-94a0-4385-a73e-25675f7c12bc" providerId="AD" clId="Web-{0E7F6738-B185-89F7-6701-8303BED9890F}" dt="2026-10-13T14:44:45.590" v="391" actId="1076"/>
          <ac:picMkLst>
            <pc:docMk/>
            <pc:sldMk cId="1434152021" sldId="272"/>
            <ac:picMk id="28" creationId="{1F99176E-8A98-0755-3281-A73FD9F69C34}"/>
          </ac:picMkLst>
        </pc:picChg>
      </pc:sldChg>
      <pc:sldChg chg="modSp add del">
        <pc:chgData name="Noha Hossam Zein" userId="S::noha.hossam@ismiletechnologies.com::66710e29-94a0-4385-a73e-25675f7c12bc" providerId="AD" clId="Web-{0E7F6738-B185-89F7-6701-8303BED9890F}" dt="2026-10-13T14:45:28.981" v="404"/>
        <pc:sldMkLst>
          <pc:docMk/>
          <pc:sldMk cId="2405982833" sldId="421"/>
        </pc:sldMkLst>
        <pc:spChg chg="mod">
          <ac:chgData name="Noha Hossam Zein" userId="S::noha.hossam@ismiletechnologies.com::66710e29-94a0-4385-a73e-25675f7c12bc" providerId="AD" clId="Web-{0E7F6738-B185-89F7-6701-8303BED9890F}" dt="2026-10-13T14:41:40.338" v="304" actId="14100"/>
          <ac:spMkLst>
            <pc:docMk/>
            <pc:sldMk cId="2405982833" sldId="421"/>
            <ac:spMk id="13" creationId="{9C7581E6-12A3-3651-7F8E-CCF7338447F2}"/>
          </ac:spMkLst>
        </pc:spChg>
        <pc:picChg chg="mod">
          <ac:chgData name="Noha Hossam Zein" userId="S::noha.hossam@ismiletechnologies.com::66710e29-94a0-4385-a73e-25675f7c12bc" providerId="AD" clId="Web-{0E7F6738-B185-89F7-6701-8303BED9890F}" dt="2026-10-13T14:41:33.400" v="302" actId="14100"/>
          <ac:picMkLst>
            <pc:docMk/>
            <pc:sldMk cId="2405982833" sldId="421"/>
            <ac:picMk id="11" creationId="{1F9E071A-DDE3-6E5A-49EB-CE6DBC8A14E3}"/>
          </ac:picMkLst>
        </pc:picChg>
        <pc:picChg chg="mod">
          <ac:chgData name="Noha Hossam Zein" userId="S::noha.hossam@ismiletechnologies.com::66710e29-94a0-4385-a73e-25675f7c12bc" providerId="AD" clId="Web-{0E7F6738-B185-89F7-6701-8303BED9890F}" dt="2026-10-13T14:41:36.588" v="303" actId="1076"/>
          <ac:picMkLst>
            <pc:docMk/>
            <pc:sldMk cId="2405982833" sldId="421"/>
            <ac:picMk id="12" creationId="{51C2EDAF-9664-CAB2-8668-B428EC57838D}"/>
          </ac:picMkLst>
        </pc:picChg>
        <pc:picChg chg="mod">
          <ac:chgData name="Noha Hossam Zein" userId="S::noha.hossam@ismiletechnologies.com::66710e29-94a0-4385-a73e-25675f7c12bc" providerId="AD" clId="Web-{0E7F6738-B185-89F7-6701-8303BED9890F}" dt="2026-10-13T14:40:37.837" v="285" actId="1076"/>
          <ac:picMkLst>
            <pc:docMk/>
            <pc:sldMk cId="2405982833" sldId="421"/>
            <ac:picMk id="73" creationId="{D03E6355-6578-464E-9459-5711C0316A72}"/>
          </ac:picMkLst>
        </pc:picChg>
        <pc:picChg chg="mod">
          <ac:chgData name="Noha Hossam Zein" userId="S::noha.hossam@ismiletechnologies.com::66710e29-94a0-4385-a73e-25675f7c12bc" providerId="AD" clId="Web-{0E7F6738-B185-89F7-6701-8303BED9890F}" dt="2026-10-13T14:39:18.524" v="246" actId="1076"/>
          <ac:picMkLst>
            <pc:docMk/>
            <pc:sldMk cId="2405982833" sldId="421"/>
            <ac:picMk id="1026" creationId="{E0A039E5-AEC2-4C4D-9EE3-1DC060FBAC41}"/>
          </ac:picMkLst>
        </pc:picChg>
      </pc:sldChg>
      <pc:sldMasterChg chg="addSldLayout">
        <pc:chgData name="Noha Hossam Zein" userId="S::noha.hossam@ismiletechnologies.com::66710e29-94a0-4385-a73e-25675f7c12bc" providerId="AD" clId="Web-{0E7F6738-B185-89F7-6701-8303BED9890F}" dt="2026-10-13T14:39:09.305" v="244"/>
        <pc:sldMasterMkLst>
          <pc:docMk/>
          <pc:sldMasterMk cId="0" sldId="2147483659"/>
        </pc:sldMasterMkLst>
        <pc:sldLayoutChg chg="add replId">
          <pc:chgData name="Noha Hossam Zein" userId="S::noha.hossam@ismiletechnologies.com::66710e29-94a0-4385-a73e-25675f7c12bc" providerId="AD" clId="Web-{0E7F6738-B185-89F7-6701-8303BED9890F}" dt="2026-10-13T14:39:09.305" v="244"/>
          <pc:sldLayoutMkLst>
            <pc:docMk/>
            <pc:sldMasterMk cId="0" sldId="2147483659"/>
            <pc:sldLayoutMk cId="2635917550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9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558408" y="3272335"/>
            <a:ext cx="10019117" cy="3595509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6665033" y="1702000"/>
            <a:ext cx="44736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5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6665033" y="2814000"/>
            <a:ext cx="4473600" cy="2220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5917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C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81191" y="4041930"/>
            <a:ext cx="5503574" cy="3854187"/>
          </a:xfrm>
          <a:custGeom>
            <a:avLst/>
            <a:gdLst/>
            <a:ahLst/>
            <a:cxnLst/>
            <a:rect l="l" t="t" r="r" b="b"/>
            <a:pathLst>
              <a:path w="10946941" h="8896877">
                <a:moveTo>
                  <a:pt x="0" y="0"/>
                </a:moveTo>
                <a:lnTo>
                  <a:pt x="10946941" y="0"/>
                </a:lnTo>
                <a:lnTo>
                  <a:pt x="10946941" y="8896877"/>
                </a:lnTo>
                <a:lnTo>
                  <a:pt x="0" y="88968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269400" y="-1175555"/>
            <a:ext cx="3762494" cy="2743200"/>
          </a:xfrm>
          <a:custGeom>
            <a:avLst/>
            <a:gdLst/>
            <a:ahLst/>
            <a:cxnLst/>
            <a:rect l="l" t="t" r="r" b="b"/>
            <a:pathLst>
              <a:path w="5643741" h="4114800">
                <a:moveTo>
                  <a:pt x="0" y="0"/>
                </a:moveTo>
                <a:lnTo>
                  <a:pt x="5643740" y="0"/>
                </a:lnTo>
                <a:lnTo>
                  <a:pt x="56437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6665512"/>
            <a:ext cx="6096000" cy="192489"/>
            <a:chOff x="0" y="0"/>
            <a:chExt cx="2408296" cy="7604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08296" cy="76045"/>
            </a:xfrm>
            <a:custGeom>
              <a:avLst/>
              <a:gdLst/>
              <a:ahLst/>
              <a:cxnLst/>
              <a:rect l="l" t="t" r="r" b="b"/>
              <a:pathLst>
                <a:path w="2408296" h="76045">
                  <a:moveTo>
                    <a:pt x="0" y="0"/>
                  </a:moveTo>
                  <a:lnTo>
                    <a:pt x="2408296" y="0"/>
                  </a:lnTo>
                  <a:lnTo>
                    <a:pt x="2408296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408296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sp>
        <p:nvSpPr>
          <p:cNvPr id="16" name="Google Shape;89;p13">
            <a:extLst>
              <a:ext uri="{FF2B5EF4-FFF2-40B4-BE49-F238E27FC236}">
                <a16:creationId xmlns:a16="http://schemas.microsoft.com/office/drawing/2014/main" id="{52E36453-948C-C0BE-51B3-B157053CAA88}"/>
              </a:ext>
            </a:extLst>
          </p:cNvPr>
          <p:cNvSpPr txBox="1"/>
          <p:nvPr/>
        </p:nvSpPr>
        <p:spPr>
          <a:xfrm>
            <a:off x="4717256" y="2270820"/>
            <a:ext cx="211466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WEBINAR BRIEFING</a:t>
            </a:r>
            <a:endParaRPr lang="en-US" sz="1600"/>
          </a:p>
        </p:txBody>
      </p:sp>
      <p:sp>
        <p:nvSpPr>
          <p:cNvPr id="18" name="Google Shape;90;p13">
            <a:extLst>
              <a:ext uri="{FF2B5EF4-FFF2-40B4-BE49-F238E27FC236}">
                <a16:creationId xmlns:a16="http://schemas.microsoft.com/office/drawing/2014/main" id="{A5B5A5D3-1A79-E98C-4D0E-643AABD825B9}"/>
              </a:ext>
            </a:extLst>
          </p:cNvPr>
          <p:cNvSpPr txBox="1"/>
          <p:nvPr/>
        </p:nvSpPr>
        <p:spPr>
          <a:xfrm>
            <a:off x="952171" y="2742549"/>
            <a:ext cx="10430562" cy="69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Salesforce &amp; Veeva Transition Quick Win Sprint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91;p13">
            <a:extLst>
              <a:ext uri="{FF2B5EF4-FFF2-40B4-BE49-F238E27FC236}">
                <a16:creationId xmlns:a16="http://schemas.microsoft.com/office/drawing/2014/main" id="{0F23E3FE-EE9E-F189-BF1B-B72723A43B9C}"/>
              </a:ext>
            </a:extLst>
          </p:cNvPr>
          <p:cNvSpPr txBox="1"/>
          <p:nvPr/>
        </p:nvSpPr>
        <p:spPr>
          <a:xfrm>
            <a:off x="1072588" y="3770709"/>
            <a:ext cx="10763249" cy="35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chemeClr val="bg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Protect your commercial operations. Prepare for your next CRM. Deliver an immediate improvement.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Google Shape;92;p13">
            <a:extLst>
              <a:ext uri="{FF2B5EF4-FFF2-40B4-BE49-F238E27FC236}">
                <a16:creationId xmlns:a16="http://schemas.microsoft.com/office/drawing/2014/main" id="{ED42E60D-DD0B-D593-E191-51381D3B27A9}"/>
              </a:ext>
            </a:extLst>
          </p:cNvPr>
          <p:cNvSpPr txBox="1"/>
          <p:nvPr/>
        </p:nvSpPr>
        <p:spPr>
          <a:xfrm>
            <a:off x="3314700" y="1498103"/>
            <a:ext cx="513884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3200" b="1" i="0" u="none" strike="noStrike" cap="none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ISmile</a:t>
            </a: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 Technologies</a:t>
            </a:r>
            <a:r>
              <a:rPr lang="en-US" sz="3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 + </a:t>
            </a:r>
            <a:r>
              <a:rPr lang="en-US" sz="3200" b="1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Nashiah</a:t>
            </a:r>
            <a:endParaRPr lang="en-US" sz="320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897BFE7-4604-68FB-0C20-3EF42E04EBA8}"/>
              </a:ext>
            </a:extLst>
          </p:cNvPr>
          <p:cNvSpPr/>
          <p:nvPr/>
        </p:nvSpPr>
        <p:spPr>
          <a:xfrm>
            <a:off x="10027003" y="303802"/>
            <a:ext cx="1850797" cy="11578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40EA386C-57BB-599B-D925-D3D200FF50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0" t="22542" r="2520" b="18447"/>
          <a:stretch>
            <a:fillRect/>
          </a:stretch>
        </p:blipFill>
        <p:spPr>
          <a:xfrm>
            <a:off x="10027642" y="795772"/>
            <a:ext cx="1668540" cy="657804"/>
          </a:xfrm>
          <a:prstGeom prst="rect">
            <a:avLst/>
          </a:prstGeom>
        </p:spPr>
      </p:pic>
      <p:pic>
        <p:nvPicPr>
          <p:cNvPr id="28" name="Picture 27" descr="A logo with text on it&#10;&#10;AI-generated content may be incorrect.">
            <a:extLst>
              <a:ext uri="{FF2B5EF4-FFF2-40B4-BE49-F238E27FC236}">
                <a16:creationId xmlns:a16="http://schemas.microsoft.com/office/drawing/2014/main" id="{1F99176E-8A98-0755-3281-A73FD9F69C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7215" y="473207"/>
            <a:ext cx="1369488" cy="40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5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/>
          <p:nvPr/>
        </p:nvSpPr>
        <p:spPr>
          <a:xfrm>
            <a:off x="0" y="742950"/>
            <a:ext cx="1809750" cy="571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495300" y="1317171"/>
            <a:ext cx="10972800" cy="15621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495300" y="1317171"/>
            <a:ext cx="47625" cy="15621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410619" y="4311334"/>
            <a:ext cx="3505200" cy="1333500"/>
          </a:xfrm>
          <a:prstGeom prst="roundRect">
            <a:avLst>
              <a:gd name="adj" fmla="val 857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4144419" y="4311334"/>
            <a:ext cx="3505200" cy="1333500"/>
          </a:xfrm>
          <a:prstGeom prst="roundRect">
            <a:avLst>
              <a:gd name="adj" fmla="val 857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7878219" y="4311334"/>
            <a:ext cx="3505200" cy="1333500"/>
          </a:xfrm>
          <a:prstGeom prst="roundRect">
            <a:avLst>
              <a:gd name="adj" fmla="val 857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410619" y="4311334"/>
            <a:ext cx="3505200" cy="381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4144419" y="4311334"/>
            <a:ext cx="3505200" cy="381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7878219" y="4311334"/>
            <a:ext cx="35052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747286" y="165216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114" name="Google Shape;114;p14"/>
          <p:cNvSpPr txBox="1"/>
          <p:nvPr/>
        </p:nvSpPr>
        <p:spPr>
          <a:xfrm>
            <a:off x="847725" y="1621971"/>
            <a:ext cx="11229975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B1F3A"/>
                </a:solidFill>
                <a:latin typeface="Calibri"/>
                <a:ea typeface="Calibri"/>
                <a:cs typeface="Calibri"/>
                <a:sym typeface="Plus Jakarta Sans"/>
              </a:rPr>
              <a:t>Evaluating Salesforce and Veeva CRM options or preparing for a transition?</a:t>
            </a:r>
            <a:endParaRPr lang="en-US" b="1">
              <a:latin typeface="Calibri"/>
              <a:ea typeface="Calibri"/>
              <a:cs typeface="Calibri"/>
            </a:endParaRPr>
          </a:p>
        </p:txBody>
      </p:sp>
      <p:sp>
        <p:nvSpPr>
          <p:cNvPr id="115" name="Google Shape;115;p14"/>
          <p:cNvSpPr txBox="1"/>
          <p:nvPr/>
        </p:nvSpPr>
        <p:spPr>
          <a:xfrm>
            <a:off x="877259" y="2014784"/>
            <a:ext cx="10381291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r>
              <a:rPr lang="en-US" sz="15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Technologies and </a:t>
            </a:r>
            <a:r>
              <a:rPr lang="en-US" sz="1500" b="0" i="0" u="none" strike="noStrike" cap="none" err="1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Nashiah</a:t>
            </a:r>
            <a:r>
              <a:rPr lang="en-US" sz="150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help pharmaceutical and biotech teams identify transition risks, improve customer data and protect commercial reporting before committing to a larger implementation.</a:t>
            </a:r>
            <a:endParaRPr/>
          </a:p>
        </p:txBody>
      </p:sp>
      <p:sp>
        <p:nvSpPr>
          <p:cNvPr id="116" name="Google Shape;116;p14"/>
          <p:cNvSpPr txBox="1"/>
          <p:nvPr/>
        </p:nvSpPr>
        <p:spPr>
          <a:xfrm>
            <a:off x="258219" y="4578034"/>
            <a:ext cx="38100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5</a:t>
            </a:r>
            <a:endParaRPr b="1">
              <a:latin typeface="Calibri"/>
              <a:ea typeface="Calibri"/>
              <a:cs typeface="Calibri"/>
            </a:endParaRPr>
          </a:p>
        </p:txBody>
      </p:sp>
      <p:sp>
        <p:nvSpPr>
          <p:cNvPr id="117" name="Google Shape;117;p14"/>
          <p:cNvSpPr txBox="1"/>
          <p:nvPr/>
        </p:nvSpPr>
        <p:spPr>
          <a:xfrm>
            <a:off x="258219" y="5197159"/>
            <a:ext cx="3810000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Business Days</a:t>
            </a:r>
            <a:endParaRPr b="1">
              <a:latin typeface="Calibri"/>
              <a:ea typeface="Calibri"/>
              <a:cs typeface="Calibri"/>
            </a:endParaRPr>
          </a:p>
        </p:txBody>
      </p:sp>
      <p:sp>
        <p:nvSpPr>
          <p:cNvPr id="118" name="Google Shape;118;p14"/>
          <p:cNvSpPr txBox="1"/>
          <p:nvPr/>
        </p:nvSpPr>
        <p:spPr>
          <a:xfrm>
            <a:off x="3992019" y="4578034"/>
            <a:ext cx="38100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1</a:t>
            </a:r>
            <a:endParaRPr b="1">
              <a:latin typeface="Calibri"/>
              <a:ea typeface="Calibri"/>
              <a:cs typeface="Calibri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3992019" y="5197159"/>
            <a:ext cx="3810000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Brand or Business Unit</a:t>
            </a:r>
            <a:endParaRPr b="1">
              <a:latin typeface="Calibri"/>
              <a:ea typeface="Calibri"/>
              <a:cs typeface="Calibri"/>
            </a:endParaRPr>
          </a:p>
        </p:txBody>
      </p:sp>
      <p:sp>
        <p:nvSpPr>
          <p:cNvPr id="120" name="Google Shape;120;p14"/>
          <p:cNvSpPr txBox="1"/>
          <p:nvPr/>
        </p:nvSpPr>
        <p:spPr>
          <a:xfrm>
            <a:off x="7725819" y="4578034"/>
            <a:ext cx="38100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1</a:t>
            </a:r>
            <a:endParaRPr b="1">
              <a:latin typeface="Calibri"/>
              <a:ea typeface="Calibri"/>
              <a:cs typeface="Calibri"/>
            </a:endParaRPr>
          </a:p>
        </p:txBody>
      </p:sp>
      <p:sp>
        <p:nvSpPr>
          <p:cNvPr id="121" name="Google Shape;121;p14"/>
          <p:cNvSpPr txBox="1"/>
          <p:nvPr/>
        </p:nvSpPr>
        <p:spPr>
          <a:xfrm>
            <a:off x="7725819" y="5197159"/>
            <a:ext cx="3810000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Selected Quick Win</a:t>
            </a:r>
            <a:endParaRPr b="1"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C1E41E-8EFD-547B-8328-92FC110DC427}"/>
              </a:ext>
            </a:extLst>
          </p:cNvPr>
          <p:cNvSpPr txBox="1"/>
          <p:nvPr/>
        </p:nvSpPr>
        <p:spPr>
          <a:xfrm>
            <a:off x="437116" y="361507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>
                <a:latin typeface="Calibri"/>
                <a:ea typeface="Calibri"/>
                <a:cs typeface="Calibri"/>
              </a:rPr>
              <a:t>Engagement Scope</a:t>
            </a:r>
          </a:p>
        </p:txBody>
      </p:sp>
      <p:pic>
        <p:nvPicPr>
          <p:cNvPr id="8" name="Picture 7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C2A58DD3-91E1-CB92-F8AE-22A1CF78C8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0" t="22295" r="2595" b="18689"/>
          <a:stretch>
            <a:fillRect/>
          </a:stretch>
        </p:blipFill>
        <p:spPr>
          <a:xfrm>
            <a:off x="9776760" y="5992194"/>
            <a:ext cx="2295202" cy="770508"/>
          </a:xfrm>
          <a:prstGeom prst="rect">
            <a:avLst/>
          </a:prstGeom>
        </p:spPr>
      </p:pic>
      <p:sp>
        <p:nvSpPr>
          <p:cNvPr id="26" name="Google Shape;126;p15">
            <a:extLst>
              <a:ext uri="{FF2B5EF4-FFF2-40B4-BE49-F238E27FC236}">
                <a16:creationId xmlns:a16="http://schemas.microsoft.com/office/drawing/2014/main" id="{0E942A13-5EEE-9B02-E20C-94143826B413}"/>
              </a:ext>
            </a:extLst>
          </p:cNvPr>
          <p:cNvSpPr/>
          <p:nvPr/>
        </p:nvSpPr>
        <p:spPr>
          <a:xfrm>
            <a:off x="0" y="0"/>
            <a:ext cx="1809750" cy="8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130;p15" descr="image.png">
            <a:extLst>
              <a:ext uri="{FF2B5EF4-FFF2-40B4-BE49-F238E27FC236}">
                <a16:creationId xmlns:a16="http://schemas.microsoft.com/office/drawing/2014/main" id="{95D1E3E7-FBC3-5C47-087C-6D2009C2372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8483" b="-1000"/>
          <a:stretch>
            <a:fillRect/>
          </a:stretch>
        </p:blipFill>
        <p:spPr>
          <a:xfrm>
            <a:off x="0" y="0"/>
            <a:ext cx="12194036" cy="88502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133;p15">
            <a:extLst>
              <a:ext uri="{FF2B5EF4-FFF2-40B4-BE49-F238E27FC236}">
                <a16:creationId xmlns:a16="http://schemas.microsoft.com/office/drawing/2014/main" id="{B9AA77A7-3FD2-6901-EC73-6D82EE078DC8}"/>
              </a:ext>
            </a:extLst>
          </p:cNvPr>
          <p:cNvSpPr txBox="1"/>
          <p:nvPr/>
        </p:nvSpPr>
        <p:spPr>
          <a:xfrm>
            <a:off x="666750" y="233362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32" name="Freeform 14">
            <a:extLst>
              <a:ext uri="{FF2B5EF4-FFF2-40B4-BE49-F238E27FC236}">
                <a16:creationId xmlns:a16="http://schemas.microsoft.com/office/drawing/2014/main" id="{C61254F8-A622-D05A-9A20-6C88661D17A8}"/>
              </a:ext>
            </a:extLst>
          </p:cNvPr>
          <p:cNvSpPr/>
          <p:nvPr/>
        </p:nvSpPr>
        <p:spPr>
          <a:xfrm>
            <a:off x="0" y="0"/>
            <a:ext cx="1192109" cy="656704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6474" t="-66897" r="-58421" b="-7032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89A9309-9041-7642-65A3-C62F9FE8BB10}"/>
              </a:ext>
            </a:extLst>
          </p:cNvPr>
          <p:cNvGrpSpPr/>
          <p:nvPr/>
        </p:nvGrpSpPr>
        <p:grpSpPr>
          <a:xfrm>
            <a:off x="0" y="670551"/>
            <a:ext cx="4141892" cy="360817"/>
            <a:chOff x="0" y="670551"/>
            <a:chExt cx="1636303" cy="142545"/>
          </a:xfrm>
        </p:grpSpPr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D108EF8E-27D9-E099-5302-75AF794EF078}"/>
                </a:ext>
              </a:extLst>
            </p:cNvPr>
            <p:cNvSpPr/>
            <p:nvPr/>
          </p:nvSpPr>
          <p:spPr>
            <a:xfrm>
              <a:off x="0" y="670551"/>
              <a:ext cx="1636303" cy="76045"/>
            </a:xfrm>
            <a:custGeom>
              <a:avLst/>
              <a:gdLst/>
              <a:ahLst/>
              <a:cxnLst/>
              <a:rect l="l" t="t" r="r" b="b"/>
              <a:pathLst>
                <a:path w="1636303" h="76045">
                  <a:moveTo>
                    <a:pt x="0" y="0"/>
                  </a:moveTo>
                  <a:lnTo>
                    <a:pt x="1636303" y="0"/>
                  </a:lnTo>
                  <a:lnTo>
                    <a:pt x="1636303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TextBox 11">
              <a:extLst>
                <a:ext uri="{FF2B5EF4-FFF2-40B4-BE49-F238E27FC236}">
                  <a16:creationId xmlns:a16="http://schemas.microsoft.com/office/drawing/2014/main" id="{EC54E0EA-B744-2778-0C22-3B14579BCB41}"/>
                </a:ext>
              </a:extLst>
            </p:cNvPr>
            <p:cNvSpPr txBox="1"/>
            <p:nvPr/>
          </p:nvSpPr>
          <p:spPr>
            <a:xfrm>
              <a:off x="0" y="698951"/>
              <a:ext cx="1636303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sp>
        <p:nvSpPr>
          <p:cNvPr id="37" name="Google Shape;113;p14">
            <a:extLst>
              <a:ext uri="{FF2B5EF4-FFF2-40B4-BE49-F238E27FC236}">
                <a16:creationId xmlns:a16="http://schemas.microsoft.com/office/drawing/2014/main" id="{43EC015F-5355-683C-6A74-21AF6FAEA1DD}"/>
              </a:ext>
            </a:extLst>
          </p:cNvPr>
          <p:cNvSpPr txBox="1"/>
          <p:nvPr/>
        </p:nvSpPr>
        <p:spPr>
          <a:xfrm>
            <a:off x="3409732" y="133461"/>
            <a:ext cx="5369811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Preparing for Your CRM Transition</a:t>
            </a:r>
            <a:endParaRPr lang="en-US" sz="2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5"/>
          <p:cNvSpPr/>
          <p:nvPr/>
        </p:nvSpPr>
        <p:spPr>
          <a:xfrm>
            <a:off x="0" y="0"/>
            <a:ext cx="1809750" cy="8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5"/>
          <p:cNvSpPr/>
          <p:nvPr/>
        </p:nvSpPr>
        <p:spPr>
          <a:xfrm>
            <a:off x="0" y="742950"/>
            <a:ext cx="1809750" cy="571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5"/>
          <p:cNvSpPr/>
          <p:nvPr/>
        </p:nvSpPr>
        <p:spPr>
          <a:xfrm>
            <a:off x="2125" y="1600747"/>
            <a:ext cx="12175358" cy="2268400"/>
          </a:xfrm>
          <a:prstGeom prst="roundRect">
            <a:avLst>
              <a:gd name="adj" fmla="val 569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7567" y="1595304"/>
            <a:ext cx="12170668" cy="4311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15" descr="image.png"/>
          <p:cNvPicPr preferRelativeResize="0"/>
          <p:nvPr/>
        </p:nvPicPr>
        <p:blipFill rotWithShape="1">
          <a:blip r:embed="rId3">
            <a:alphaModFix/>
          </a:blip>
          <a:srcRect r="8483" b="-1000"/>
          <a:stretch>
            <a:fillRect/>
          </a:stretch>
        </p:blipFill>
        <p:spPr>
          <a:xfrm>
            <a:off x="0" y="0"/>
            <a:ext cx="12194036" cy="885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567" y="2023929"/>
            <a:ext cx="4762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 txBox="1"/>
          <p:nvPr/>
        </p:nvSpPr>
        <p:spPr>
          <a:xfrm>
            <a:off x="666750" y="233362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135" name="Google Shape;135;p15"/>
          <p:cNvSpPr txBox="1"/>
          <p:nvPr/>
        </p:nvSpPr>
        <p:spPr>
          <a:xfrm>
            <a:off x="4133507" y="142088"/>
            <a:ext cx="3421521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Who This Sprint Is For</a:t>
            </a:r>
            <a:endParaRPr lang="en-US" sz="2800" b="1"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15"/>
          <p:cNvSpPr txBox="1"/>
          <p:nvPr/>
        </p:nvSpPr>
        <p:spPr>
          <a:xfrm>
            <a:off x="388567" y="2595429"/>
            <a:ext cx="64508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B1F3A"/>
                </a:solidFill>
                <a:latin typeface="Calibri"/>
                <a:ea typeface="Calibri"/>
                <a:cs typeface="Calibri"/>
                <a:sym typeface="Plus Jakarta Sans"/>
              </a:rPr>
              <a:t>Pharma &amp; Biotech Teams</a:t>
            </a:r>
            <a:endParaRPr sz="1800" b="1">
              <a:latin typeface="Calibri"/>
              <a:ea typeface="Calibri"/>
              <a:cs typeface="Calibri"/>
            </a:endParaRPr>
          </a:p>
        </p:txBody>
      </p:sp>
      <p:sp>
        <p:nvSpPr>
          <p:cNvPr id="137" name="Google Shape;137;p15"/>
          <p:cNvSpPr txBox="1"/>
          <p:nvPr/>
        </p:nvSpPr>
        <p:spPr>
          <a:xfrm>
            <a:off x="394012" y="2996409"/>
            <a:ext cx="11327044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334155"/>
                </a:solidFill>
                <a:latin typeface="Calibri"/>
                <a:ea typeface="Calibri"/>
                <a:cs typeface="Calibri"/>
                <a:sym typeface="Plus Jakarta Sans"/>
              </a:rPr>
              <a:t>Pharma and biotech teams seeking a focused assessment and a practical improvement for one brand or business unit.</a:t>
            </a:r>
            <a:endParaRPr sz="1800" b="1">
              <a:latin typeface="Calibri"/>
              <a:ea typeface="Calibri"/>
              <a:cs typeface="Calibri"/>
            </a:endParaRPr>
          </a:p>
        </p:txBody>
      </p:sp>
      <p:sp>
        <p:nvSpPr>
          <p:cNvPr id="2" name="Freeform 14">
            <a:extLst>
              <a:ext uri="{FF2B5EF4-FFF2-40B4-BE49-F238E27FC236}">
                <a16:creationId xmlns:a16="http://schemas.microsoft.com/office/drawing/2014/main" id="{52E7433D-1CD9-CCC2-8FA0-F967CC8DD598}"/>
              </a:ext>
            </a:extLst>
          </p:cNvPr>
          <p:cNvSpPr/>
          <p:nvPr/>
        </p:nvSpPr>
        <p:spPr>
          <a:xfrm>
            <a:off x="0" y="0"/>
            <a:ext cx="1192109" cy="656704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6474" t="-66897" r="-58421" b="-7032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246891D-5BBE-8A5D-FA7B-1EC8E3CB1D69}"/>
              </a:ext>
            </a:extLst>
          </p:cNvPr>
          <p:cNvSpPr/>
          <p:nvPr/>
        </p:nvSpPr>
        <p:spPr>
          <a:xfrm>
            <a:off x="10589640" y="-1461714"/>
            <a:ext cx="3560276" cy="3395983"/>
          </a:xfrm>
          <a:custGeom>
            <a:avLst/>
            <a:gdLst/>
            <a:ahLst/>
            <a:cxnLst/>
            <a:rect l="l" t="t" r="r" b="b"/>
            <a:pathLst>
              <a:path w="6267753" h="5093974">
                <a:moveTo>
                  <a:pt x="0" y="0"/>
                </a:moveTo>
                <a:lnTo>
                  <a:pt x="6267752" y="0"/>
                </a:lnTo>
                <a:lnTo>
                  <a:pt x="6267752" y="5093973"/>
                </a:lnTo>
                <a:lnTo>
                  <a:pt x="0" y="5093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E284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D11279-85F4-03C8-E57F-6A5CF01293D7}"/>
              </a:ext>
            </a:extLst>
          </p:cNvPr>
          <p:cNvGrpSpPr/>
          <p:nvPr/>
        </p:nvGrpSpPr>
        <p:grpSpPr>
          <a:xfrm>
            <a:off x="0" y="670551"/>
            <a:ext cx="4141892" cy="360817"/>
            <a:chOff x="0" y="670551"/>
            <a:chExt cx="1636303" cy="142545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ABF639AF-BE1E-2BA5-D683-09E074BECB60}"/>
                </a:ext>
              </a:extLst>
            </p:cNvPr>
            <p:cNvSpPr/>
            <p:nvPr/>
          </p:nvSpPr>
          <p:spPr>
            <a:xfrm>
              <a:off x="0" y="670551"/>
              <a:ext cx="1636303" cy="76045"/>
            </a:xfrm>
            <a:custGeom>
              <a:avLst/>
              <a:gdLst/>
              <a:ahLst/>
              <a:cxnLst/>
              <a:rect l="l" t="t" r="r" b="b"/>
              <a:pathLst>
                <a:path w="1636303" h="76045">
                  <a:moveTo>
                    <a:pt x="0" y="0"/>
                  </a:moveTo>
                  <a:lnTo>
                    <a:pt x="1636303" y="0"/>
                  </a:lnTo>
                  <a:lnTo>
                    <a:pt x="1636303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2B310EA9-2712-0102-553A-CFA74E23F69C}"/>
                </a:ext>
              </a:extLst>
            </p:cNvPr>
            <p:cNvSpPr txBox="1"/>
            <p:nvPr/>
          </p:nvSpPr>
          <p:spPr>
            <a:xfrm>
              <a:off x="0" y="698951"/>
              <a:ext cx="1636303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8" name="Picture 7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2CC5FEFE-8CED-6263-6338-0147E00BBEF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00" t="22295" r="2595" b="18689"/>
          <a:stretch>
            <a:fillRect/>
          </a:stretch>
        </p:blipFill>
        <p:spPr>
          <a:xfrm>
            <a:off x="9776760" y="5992194"/>
            <a:ext cx="2295202" cy="7705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/>
          <p:nvPr/>
        </p:nvSpPr>
        <p:spPr>
          <a:xfrm>
            <a:off x="0" y="0"/>
            <a:ext cx="1809750" cy="8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6"/>
          <p:cNvSpPr/>
          <p:nvPr/>
        </p:nvSpPr>
        <p:spPr>
          <a:xfrm>
            <a:off x="0" y="742950"/>
            <a:ext cx="1809750" cy="571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609600" y="1323975"/>
            <a:ext cx="10972800" cy="857250"/>
          </a:xfrm>
          <a:prstGeom prst="roundRect">
            <a:avLst>
              <a:gd name="adj" fmla="val 1111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609600" y="2333625"/>
            <a:ext cx="10972800" cy="857250"/>
          </a:xfrm>
          <a:prstGeom prst="roundRect">
            <a:avLst>
              <a:gd name="adj" fmla="val 1111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609600" y="3343275"/>
            <a:ext cx="10972800" cy="857250"/>
          </a:xfrm>
          <a:prstGeom prst="roundRect">
            <a:avLst>
              <a:gd name="adj" fmla="val 1111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609600" y="4352925"/>
            <a:ext cx="10972800" cy="857250"/>
          </a:xfrm>
          <a:prstGeom prst="roundRect">
            <a:avLst>
              <a:gd name="adj" fmla="val 1111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609600" y="5362575"/>
            <a:ext cx="10972800" cy="857250"/>
          </a:xfrm>
          <a:prstGeom prst="roundRect">
            <a:avLst>
              <a:gd name="adj" fmla="val 11111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/>
          <p:nvPr/>
        </p:nvSpPr>
        <p:spPr>
          <a:xfrm>
            <a:off x="609600" y="1323975"/>
            <a:ext cx="38100" cy="8572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/>
          <p:nvPr/>
        </p:nvSpPr>
        <p:spPr>
          <a:xfrm>
            <a:off x="609600" y="2333625"/>
            <a:ext cx="38100" cy="85725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6"/>
          <p:cNvSpPr/>
          <p:nvPr/>
        </p:nvSpPr>
        <p:spPr>
          <a:xfrm>
            <a:off x="609600" y="3343275"/>
            <a:ext cx="38100" cy="85725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6"/>
          <p:cNvSpPr/>
          <p:nvPr/>
        </p:nvSpPr>
        <p:spPr>
          <a:xfrm>
            <a:off x="609600" y="4352925"/>
            <a:ext cx="38100" cy="8572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6"/>
          <p:cNvSpPr/>
          <p:nvPr/>
        </p:nvSpPr>
        <p:spPr>
          <a:xfrm>
            <a:off x="609600" y="5362575"/>
            <a:ext cx="38100" cy="85725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16" descr="image.png"/>
          <p:cNvPicPr preferRelativeResize="0"/>
          <p:nvPr/>
        </p:nvPicPr>
        <p:blipFill rotWithShape="1">
          <a:blip r:embed="rId3">
            <a:alphaModFix/>
          </a:blip>
          <a:srcRect r="7833" b="-1010"/>
          <a:stretch>
            <a:fillRect/>
          </a:stretch>
        </p:blipFill>
        <p:spPr>
          <a:xfrm>
            <a:off x="0" y="0"/>
            <a:ext cx="12192004" cy="868917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 txBox="1"/>
          <p:nvPr/>
        </p:nvSpPr>
        <p:spPr>
          <a:xfrm>
            <a:off x="666750" y="233362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157" name="Google Shape;157;p16"/>
          <p:cNvSpPr txBox="1"/>
          <p:nvPr/>
        </p:nvSpPr>
        <p:spPr>
          <a:xfrm>
            <a:off x="3047717" y="81534"/>
            <a:ext cx="5794336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What You Receive</a:t>
            </a:r>
            <a:endParaRPr lang="en-US" sz="2000">
              <a:latin typeface="Calibri"/>
              <a:ea typeface="Calibri"/>
              <a:cs typeface="Calibri"/>
            </a:endParaRPr>
          </a:p>
        </p:txBody>
      </p:sp>
      <p:sp>
        <p:nvSpPr>
          <p:cNvPr id="158" name="Google Shape;158;p16"/>
          <p:cNvSpPr txBox="1"/>
          <p:nvPr/>
        </p:nvSpPr>
        <p:spPr>
          <a:xfrm>
            <a:off x="876300" y="1514475"/>
            <a:ext cx="113157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Focused discovery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876300" y="1771650"/>
            <a:ext cx="113157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Two stakeholder sessions covering your CRM, critical workflows, reporting, and transition plans.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876300" y="2524125"/>
            <a:ext cx="113157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Readiness review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161" name="Google Shape;161;p16"/>
          <p:cNvSpPr txBox="1"/>
          <p:nvPr/>
        </p:nvSpPr>
        <p:spPr>
          <a:xfrm>
            <a:off x="876300" y="2781300"/>
            <a:ext cx="113157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Review of a supplied configuration inventory, one customer-data extract, and up to three critical integrations.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162" name="Google Shape;162;p16"/>
          <p:cNvSpPr txBox="1"/>
          <p:nvPr/>
        </p:nvSpPr>
        <p:spPr>
          <a:xfrm>
            <a:off x="876300" y="3533775"/>
            <a:ext cx="113157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Prioritized action plan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163" name="Google Shape;163;p16"/>
          <p:cNvSpPr txBox="1"/>
          <p:nvPr/>
        </p:nvSpPr>
        <p:spPr>
          <a:xfrm>
            <a:off x="876300" y="3790950"/>
            <a:ext cx="113157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Key risks, dependencies, recommended next steps, and indicative effort ranges.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164" name="Google Shape;164;p16"/>
          <p:cNvSpPr txBox="1"/>
          <p:nvPr/>
        </p:nvSpPr>
        <p:spPr>
          <a:xfrm>
            <a:off x="876300" y="4543425"/>
            <a:ext cx="113157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One selected quick win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165" name="Google Shape;165;p16"/>
          <p:cNvSpPr txBox="1"/>
          <p:nvPr/>
        </p:nvSpPr>
        <p:spPr>
          <a:xfrm>
            <a:off x="876300" y="4800600"/>
            <a:ext cx="113157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A defined deliverable from the options below.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166" name="Google Shape;166;p16"/>
          <p:cNvSpPr txBox="1"/>
          <p:nvPr/>
        </p:nvSpPr>
        <p:spPr>
          <a:xfrm>
            <a:off x="876300" y="5553075"/>
            <a:ext cx="113157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Executive readout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167" name="Google Shape;167;p16"/>
          <p:cNvSpPr txBox="1"/>
          <p:nvPr/>
        </p:nvSpPr>
        <p:spPr>
          <a:xfrm>
            <a:off x="876300" y="5810250"/>
            <a:ext cx="113157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Findings, the completed deliverable, and a scoped recommendation for your next priority.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2" name="Freeform 14">
            <a:extLst>
              <a:ext uri="{FF2B5EF4-FFF2-40B4-BE49-F238E27FC236}">
                <a16:creationId xmlns:a16="http://schemas.microsoft.com/office/drawing/2014/main" id="{4639E9B6-9412-0AEB-602A-E594C75AB8B7}"/>
              </a:ext>
            </a:extLst>
          </p:cNvPr>
          <p:cNvSpPr/>
          <p:nvPr/>
        </p:nvSpPr>
        <p:spPr>
          <a:xfrm>
            <a:off x="0" y="0"/>
            <a:ext cx="1192109" cy="656704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6474" t="-66897" r="-58421" b="-7032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51942B4-9E7E-4645-D6C6-60662F553A2A}"/>
              </a:ext>
            </a:extLst>
          </p:cNvPr>
          <p:cNvSpPr/>
          <p:nvPr/>
        </p:nvSpPr>
        <p:spPr>
          <a:xfrm>
            <a:off x="10911787" y="-1368787"/>
            <a:ext cx="3560276" cy="3395983"/>
          </a:xfrm>
          <a:custGeom>
            <a:avLst/>
            <a:gdLst/>
            <a:ahLst/>
            <a:cxnLst/>
            <a:rect l="l" t="t" r="r" b="b"/>
            <a:pathLst>
              <a:path w="6267753" h="5093974">
                <a:moveTo>
                  <a:pt x="0" y="0"/>
                </a:moveTo>
                <a:lnTo>
                  <a:pt x="6267752" y="0"/>
                </a:lnTo>
                <a:lnTo>
                  <a:pt x="6267752" y="5093973"/>
                </a:lnTo>
                <a:lnTo>
                  <a:pt x="0" y="5093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E284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AF1B04-4C9B-3E0D-F134-79148980ECB7}"/>
              </a:ext>
            </a:extLst>
          </p:cNvPr>
          <p:cNvGrpSpPr/>
          <p:nvPr/>
        </p:nvGrpSpPr>
        <p:grpSpPr>
          <a:xfrm>
            <a:off x="0" y="670551"/>
            <a:ext cx="4141892" cy="360817"/>
            <a:chOff x="0" y="670551"/>
            <a:chExt cx="1636303" cy="142545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18C7F10E-DDDC-1F20-9276-923E10AAB0EB}"/>
                </a:ext>
              </a:extLst>
            </p:cNvPr>
            <p:cNvSpPr/>
            <p:nvPr/>
          </p:nvSpPr>
          <p:spPr>
            <a:xfrm>
              <a:off x="0" y="670551"/>
              <a:ext cx="1636303" cy="76045"/>
            </a:xfrm>
            <a:custGeom>
              <a:avLst/>
              <a:gdLst/>
              <a:ahLst/>
              <a:cxnLst/>
              <a:rect l="l" t="t" r="r" b="b"/>
              <a:pathLst>
                <a:path w="1636303" h="76045">
                  <a:moveTo>
                    <a:pt x="0" y="0"/>
                  </a:moveTo>
                  <a:lnTo>
                    <a:pt x="1636303" y="0"/>
                  </a:lnTo>
                  <a:lnTo>
                    <a:pt x="1636303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F4138085-956C-BB69-953C-7864525EA096}"/>
                </a:ext>
              </a:extLst>
            </p:cNvPr>
            <p:cNvSpPr txBox="1"/>
            <p:nvPr/>
          </p:nvSpPr>
          <p:spPr>
            <a:xfrm>
              <a:off x="0" y="698951"/>
              <a:ext cx="1636303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8" name="Picture 7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7BB4DDDF-0711-02C3-BE5A-14EDF240BE4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0" t="22295" r="2595" b="18689"/>
          <a:stretch>
            <a:fillRect/>
          </a:stretch>
        </p:blipFill>
        <p:spPr>
          <a:xfrm>
            <a:off x="9776760" y="5992194"/>
            <a:ext cx="2295202" cy="7705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7"/>
          <p:cNvSpPr/>
          <p:nvPr/>
        </p:nvSpPr>
        <p:spPr>
          <a:xfrm>
            <a:off x="0" y="0"/>
            <a:ext cx="1809750" cy="8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7"/>
          <p:cNvSpPr/>
          <p:nvPr/>
        </p:nvSpPr>
        <p:spPr>
          <a:xfrm>
            <a:off x="0" y="742950"/>
            <a:ext cx="1809750" cy="571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7"/>
          <p:cNvSpPr/>
          <p:nvPr/>
        </p:nvSpPr>
        <p:spPr>
          <a:xfrm>
            <a:off x="538162" y="1560909"/>
            <a:ext cx="3505200" cy="3386138"/>
          </a:xfrm>
          <a:prstGeom prst="roundRect">
            <a:avLst>
              <a:gd name="adj" fmla="val 326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/>
          <p:nvPr/>
        </p:nvSpPr>
        <p:spPr>
          <a:xfrm>
            <a:off x="4271962" y="1560909"/>
            <a:ext cx="3505200" cy="3386138"/>
          </a:xfrm>
          <a:prstGeom prst="roundRect">
            <a:avLst>
              <a:gd name="adj" fmla="val 326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8005763" y="1560909"/>
            <a:ext cx="3505200" cy="3386138"/>
          </a:xfrm>
          <a:prstGeom prst="roundRect">
            <a:avLst>
              <a:gd name="adj" fmla="val 3260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7"/>
          <p:cNvSpPr/>
          <p:nvPr/>
        </p:nvSpPr>
        <p:spPr>
          <a:xfrm>
            <a:off x="806545" y="1920889"/>
            <a:ext cx="2884714" cy="416379"/>
          </a:xfrm>
          <a:prstGeom prst="roundRect">
            <a:avLst>
              <a:gd name="adj" fmla="val 20000"/>
            </a:avLst>
          </a:prstGeom>
          <a:solidFill>
            <a:srgbClr val="E0F2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7"/>
          <p:cNvSpPr/>
          <p:nvPr/>
        </p:nvSpPr>
        <p:spPr>
          <a:xfrm>
            <a:off x="538162" y="1560909"/>
            <a:ext cx="3505200" cy="381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7"/>
          <p:cNvSpPr/>
          <p:nvPr/>
        </p:nvSpPr>
        <p:spPr>
          <a:xfrm>
            <a:off x="4454541" y="1918633"/>
            <a:ext cx="2846615" cy="416378"/>
          </a:xfrm>
          <a:prstGeom prst="roundRect">
            <a:avLst>
              <a:gd name="adj" fmla="val 20000"/>
            </a:avLst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7"/>
          <p:cNvSpPr/>
          <p:nvPr/>
        </p:nvSpPr>
        <p:spPr>
          <a:xfrm>
            <a:off x="4271962" y="1560909"/>
            <a:ext cx="3505200" cy="381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7"/>
          <p:cNvSpPr/>
          <p:nvPr/>
        </p:nvSpPr>
        <p:spPr>
          <a:xfrm>
            <a:off x="8312243" y="1884471"/>
            <a:ext cx="2846615" cy="427265"/>
          </a:xfrm>
          <a:prstGeom prst="roundRect">
            <a:avLst>
              <a:gd name="adj" fmla="val 20000"/>
            </a:avLst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7"/>
          <p:cNvSpPr/>
          <p:nvPr/>
        </p:nvSpPr>
        <p:spPr>
          <a:xfrm>
            <a:off x="8005763" y="1560909"/>
            <a:ext cx="35052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17" descr="image.png"/>
          <p:cNvPicPr preferRelativeResize="0"/>
          <p:nvPr/>
        </p:nvPicPr>
        <p:blipFill rotWithShape="1">
          <a:blip r:embed="rId3">
            <a:alphaModFix/>
          </a:blip>
          <a:srcRect r="8203" b="-1980"/>
          <a:stretch>
            <a:fillRect/>
          </a:stretch>
        </p:blipFill>
        <p:spPr>
          <a:xfrm>
            <a:off x="0" y="0"/>
            <a:ext cx="12187582" cy="887564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7"/>
          <p:cNvSpPr txBox="1"/>
          <p:nvPr/>
        </p:nvSpPr>
        <p:spPr>
          <a:xfrm>
            <a:off x="666750" y="233362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186" name="Google Shape;186;p17"/>
          <p:cNvSpPr txBox="1"/>
          <p:nvPr/>
        </p:nvSpPr>
        <p:spPr>
          <a:xfrm>
            <a:off x="4274481" y="206150"/>
            <a:ext cx="380360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Choose Your Quick Win</a:t>
            </a:r>
            <a:endParaRPr lang="en-US" sz="2400" b="1">
              <a:latin typeface="Calibri"/>
              <a:ea typeface="Calibri"/>
              <a:cs typeface="Calibri"/>
            </a:endParaRPr>
          </a:p>
        </p:txBody>
      </p:sp>
      <p:sp>
        <p:nvSpPr>
          <p:cNvPr id="187" name="Google Shape;187;p17"/>
          <p:cNvSpPr txBox="1"/>
          <p:nvPr/>
        </p:nvSpPr>
        <p:spPr>
          <a:xfrm>
            <a:off x="976313" y="1960959"/>
            <a:ext cx="27241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695C"/>
                </a:solidFill>
                <a:latin typeface="Calibri"/>
                <a:ea typeface="Calibri"/>
                <a:cs typeface="Calibri"/>
                <a:sym typeface="Plus Jakarta Sans"/>
              </a:rPr>
              <a:t>Option 1</a:t>
            </a:r>
            <a:endParaRPr lang="en-US" sz="1800" b="1">
              <a:latin typeface="Calibri"/>
              <a:ea typeface="Calibri"/>
              <a:cs typeface="Calibri"/>
            </a:endParaRPr>
          </a:p>
        </p:txBody>
      </p:sp>
      <p:sp>
        <p:nvSpPr>
          <p:cNvPr id="188" name="Google Shape;188;p17"/>
          <p:cNvSpPr txBox="1"/>
          <p:nvPr/>
        </p:nvSpPr>
        <p:spPr>
          <a:xfrm>
            <a:off x="1047402" y="2658839"/>
            <a:ext cx="38004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B1F3A"/>
                </a:solidFill>
                <a:latin typeface="Calibri"/>
                <a:ea typeface="Calibri"/>
                <a:cs typeface="Calibri"/>
                <a:sym typeface="Plus Jakarta Sans"/>
              </a:rPr>
              <a:t>Customer data quality</a:t>
            </a:r>
            <a:endParaRPr sz="1800" b="1">
              <a:latin typeface="Calibri"/>
              <a:ea typeface="Calibri"/>
              <a:cs typeface="Calibri"/>
            </a:endParaRPr>
          </a:p>
        </p:txBody>
      </p:sp>
      <p:sp>
        <p:nvSpPr>
          <p:cNvPr id="189" name="Google Shape;189;p17"/>
          <p:cNvSpPr txBox="1"/>
          <p:nvPr/>
        </p:nvSpPr>
        <p:spPr>
          <a:xfrm>
            <a:off x="756231" y="3059354"/>
            <a:ext cx="299085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Calibri"/>
                <a:ea typeface="Calibri"/>
                <a:cs typeface="Calibri"/>
                <a:sym typeface="Plus Jakarta Sans"/>
              </a:rPr>
              <a:t>Duplicate and missing-field analysis, a corrected sample file, and remediation rules.</a:t>
            </a:r>
            <a:endParaRPr lang="en-US" sz="1600" b="1">
              <a:latin typeface="Calibri"/>
              <a:ea typeface="Calibri"/>
              <a:cs typeface="Calibri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4710112" y="1960959"/>
            <a:ext cx="27241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B1F3A"/>
                </a:solidFill>
                <a:latin typeface="Calibri"/>
                <a:ea typeface="Calibri"/>
                <a:cs typeface="Calibri"/>
                <a:sym typeface="Plus Jakarta Sans"/>
              </a:rPr>
              <a:t>Option 2</a:t>
            </a:r>
            <a:endParaRPr lang="en-US" sz="1800" b="1">
              <a:latin typeface="Calibri"/>
              <a:ea typeface="Calibri"/>
              <a:cs typeface="Calibri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4124518" y="2658839"/>
            <a:ext cx="38004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B1F3A"/>
                </a:solidFill>
                <a:latin typeface="Calibri"/>
                <a:ea typeface="Calibri"/>
                <a:cs typeface="Calibri"/>
                <a:sym typeface="Plus Jakarta Sans"/>
              </a:rPr>
              <a:t>Reporting continuity</a:t>
            </a:r>
            <a:endParaRPr lang="en-US" sz="1800" b="1">
              <a:latin typeface="Calibri"/>
              <a:ea typeface="Calibri"/>
              <a:cs typeface="Calibri"/>
            </a:endParaRPr>
          </a:p>
        </p:txBody>
      </p:sp>
      <p:sp>
        <p:nvSpPr>
          <p:cNvPr id="192" name="Google Shape;192;p17"/>
          <p:cNvSpPr txBox="1"/>
          <p:nvPr/>
        </p:nvSpPr>
        <p:spPr>
          <a:xfrm>
            <a:off x="4527202" y="3059354"/>
            <a:ext cx="299085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Calibri"/>
                <a:ea typeface="Calibri"/>
                <a:cs typeface="Calibri"/>
                <a:sym typeface="Plus Jakarta Sans"/>
              </a:rPr>
              <a:t>Source-data mapping for one existing brand report and a reconciled baseline.</a:t>
            </a:r>
            <a:endParaRPr lang="en-US" sz="1600" b="1">
              <a:latin typeface="Calibri"/>
              <a:ea typeface="Calibri"/>
              <a:cs typeface="Calibri"/>
            </a:endParaRPr>
          </a:p>
        </p:txBody>
      </p:sp>
      <p:sp>
        <p:nvSpPr>
          <p:cNvPr id="193" name="Google Shape;193;p17"/>
          <p:cNvSpPr txBox="1"/>
          <p:nvPr/>
        </p:nvSpPr>
        <p:spPr>
          <a:xfrm>
            <a:off x="8443912" y="1960959"/>
            <a:ext cx="27241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369A1"/>
                </a:solidFill>
                <a:latin typeface="Calibri"/>
                <a:ea typeface="Calibri"/>
                <a:cs typeface="Calibri"/>
                <a:sym typeface="Plus Jakarta Sans"/>
              </a:rPr>
              <a:t>Option 3</a:t>
            </a:r>
            <a:endParaRPr lang="en-US" sz="1800" b="1">
              <a:latin typeface="Calibri"/>
              <a:ea typeface="Calibri"/>
              <a:cs typeface="Calibri"/>
            </a:endParaRPr>
          </a:p>
        </p:txBody>
      </p:sp>
      <p:sp>
        <p:nvSpPr>
          <p:cNvPr id="194" name="Google Shape;194;p17"/>
          <p:cNvSpPr txBox="1"/>
          <p:nvPr/>
        </p:nvSpPr>
        <p:spPr>
          <a:xfrm>
            <a:off x="7858319" y="2658839"/>
            <a:ext cx="38004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B1F3A"/>
                </a:solidFill>
                <a:latin typeface="Calibri"/>
                <a:ea typeface="Calibri"/>
                <a:cs typeface="Calibri"/>
                <a:sym typeface="Plus Jakarta Sans"/>
              </a:rPr>
              <a:t>Integration readiness</a:t>
            </a:r>
            <a:endParaRPr lang="en-US" sz="1800" b="1">
              <a:latin typeface="Calibri"/>
              <a:ea typeface="Calibri"/>
              <a:cs typeface="Calibri"/>
            </a:endParaRPr>
          </a:p>
        </p:txBody>
      </p:sp>
      <p:sp>
        <p:nvSpPr>
          <p:cNvPr id="195" name="Google Shape;195;p17"/>
          <p:cNvSpPr txBox="1"/>
          <p:nvPr/>
        </p:nvSpPr>
        <p:spPr>
          <a:xfrm>
            <a:off x="8310562" y="3059354"/>
            <a:ext cx="299085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Calibri"/>
                <a:ea typeface="Calibri"/>
                <a:cs typeface="Calibri"/>
                <a:sym typeface="Plus Jakarta Sans"/>
              </a:rPr>
              <a:t>Assessment of one critical connection, a field map, and a remediation plan.</a:t>
            </a:r>
            <a:endParaRPr lang="en-US" sz="1600" b="1">
              <a:latin typeface="Calibri"/>
              <a:ea typeface="Calibri"/>
              <a:cs typeface="Calibri"/>
            </a:endParaRPr>
          </a:p>
        </p:txBody>
      </p:sp>
      <p:sp>
        <p:nvSpPr>
          <p:cNvPr id="2" name="Freeform 14">
            <a:extLst>
              <a:ext uri="{FF2B5EF4-FFF2-40B4-BE49-F238E27FC236}">
                <a16:creationId xmlns:a16="http://schemas.microsoft.com/office/drawing/2014/main" id="{D6303CD8-4191-3F5A-20B3-B8D210B49AE8}"/>
              </a:ext>
            </a:extLst>
          </p:cNvPr>
          <p:cNvSpPr/>
          <p:nvPr/>
        </p:nvSpPr>
        <p:spPr>
          <a:xfrm>
            <a:off x="0" y="0"/>
            <a:ext cx="1192109" cy="656704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6474" t="-66897" r="-58421" b="-7032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8B3203-6454-B47B-CD03-D08D6E4341B1}"/>
              </a:ext>
            </a:extLst>
          </p:cNvPr>
          <p:cNvSpPr/>
          <p:nvPr/>
        </p:nvSpPr>
        <p:spPr>
          <a:xfrm>
            <a:off x="10546027" y="-1439907"/>
            <a:ext cx="3560276" cy="3395983"/>
          </a:xfrm>
          <a:custGeom>
            <a:avLst/>
            <a:gdLst/>
            <a:ahLst/>
            <a:cxnLst/>
            <a:rect l="l" t="t" r="r" b="b"/>
            <a:pathLst>
              <a:path w="6267753" h="5093974">
                <a:moveTo>
                  <a:pt x="0" y="0"/>
                </a:moveTo>
                <a:lnTo>
                  <a:pt x="6267752" y="0"/>
                </a:lnTo>
                <a:lnTo>
                  <a:pt x="6267752" y="5093973"/>
                </a:lnTo>
                <a:lnTo>
                  <a:pt x="0" y="5093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E284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0400617-E42C-9649-6502-0A1A192D1B38}"/>
              </a:ext>
            </a:extLst>
          </p:cNvPr>
          <p:cNvGrpSpPr/>
          <p:nvPr/>
        </p:nvGrpSpPr>
        <p:grpSpPr>
          <a:xfrm>
            <a:off x="0" y="670551"/>
            <a:ext cx="4141892" cy="360817"/>
            <a:chOff x="0" y="670551"/>
            <a:chExt cx="1636303" cy="142545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181C73B7-E718-5E81-C22E-4614B3866B4B}"/>
                </a:ext>
              </a:extLst>
            </p:cNvPr>
            <p:cNvSpPr/>
            <p:nvPr/>
          </p:nvSpPr>
          <p:spPr>
            <a:xfrm>
              <a:off x="0" y="670551"/>
              <a:ext cx="1636303" cy="76045"/>
            </a:xfrm>
            <a:custGeom>
              <a:avLst/>
              <a:gdLst/>
              <a:ahLst/>
              <a:cxnLst/>
              <a:rect l="l" t="t" r="r" b="b"/>
              <a:pathLst>
                <a:path w="1636303" h="76045">
                  <a:moveTo>
                    <a:pt x="0" y="0"/>
                  </a:moveTo>
                  <a:lnTo>
                    <a:pt x="1636303" y="0"/>
                  </a:lnTo>
                  <a:lnTo>
                    <a:pt x="1636303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BC38AE39-1EC1-D513-4D30-6E05048C3A14}"/>
                </a:ext>
              </a:extLst>
            </p:cNvPr>
            <p:cNvSpPr txBox="1"/>
            <p:nvPr/>
          </p:nvSpPr>
          <p:spPr>
            <a:xfrm>
              <a:off x="0" y="698951"/>
              <a:ext cx="1636303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8" name="Picture 7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C8D24FAF-4DCA-AB36-DC07-9A9B2970DE2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0" t="22295" r="2595" b="18689"/>
          <a:stretch>
            <a:fillRect/>
          </a:stretch>
        </p:blipFill>
        <p:spPr>
          <a:xfrm>
            <a:off x="9776760" y="5992194"/>
            <a:ext cx="2295202" cy="7705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"/>
          <p:cNvSpPr/>
          <p:nvPr/>
        </p:nvSpPr>
        <p:spPr>
          <a:xfrm>
            <a:off x="0" y="0"/>
            <a:ext cx="1809750" cy="8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8"/>
          <p:cNvSpPr/>
          <p:nvPr/>
        </p:nvSpPr>
        <p:spPr>
          <a:xfrm>
            <a:off x="0" y="742950"/>
            <a:ext cx="1809750" cy="571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8"/>
          <p:cNvSpPr/>
          <p:nvPr/>
        </p:nvSpPr>
        <p:spPr>
          <a:xfrm>
            <a:off x="429985" y="1681842"/>
            <a:ext cx="3505200" cy="2667000"/>
          </a:xfrm>
          <a:prstGeom prst="roundRect">
            <a:avLst>
              <a:gd name="adj" fmla="val 428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8"/>
          <p:cNvSpPr/>
          <p:nvPr/>
        </p:nvSpPr>
        <p:spPr>
          <a:xfrm>
            <a:off x="4163785" y="1681842"/>
            <a:ext cx="3505200" cy="2667000"/>
          </a:xfrm>
          <a:prstGeom prst="roundRect">
            <a:avLst>
              <a:gd name="adj" fmla="val 428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7897585" y="1681842"/>
            <a:ext cx="3505200" cy="2667000"/>
          </a:xfrm>
          <a:prstGeom prst="roundRect">
            <a:avLst>
              <a:gd name="adj" fmla="val 428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8"/>
          <p:cNvSpPr/>
          <p:nvPr/>
        </p:nvSpPr>
        <p:spPr>
          <a:xfrm>
            <a:off x="429985" y="1681842"/>
            <a:ext cx="3505200" cy="381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8"/>
          <p:cNvSpPr/>
          <p:nvPr/>
        </p:nvSpPr>
        <p:spPr>
          <a:xfrm>
            <a:off x="4163785" y="1681842"/>
            <a:ext cx="3505200" cy="381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8"/>
          <p:cNvSpPr/>
          <p:nvPr/>
        </p:nvSpPr>
        <p:spPr>
          <a:xfrm>
            <a:off x="7897585" y="1681842"/>
            <a:ext cx="35052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18" descr="image.png"/>
          <p:cNvPicPr preferRelativeResize="0"/>
          <p:nvPr/>
        </p:nvPicPr>
        <p:blipFill rotWithShape="1">
          <a:blip r:embed="rId3">
            <a:alphaModFix/>
          </a:blip>
          <a:srcRect r="8167"/>
          <a:stretch>
            <a:fillRect/>
          </a:stretch>
        </p:blipFill>
        <p:spPr>
          <a:xfrm>
            <a:off x="0" y="0"/>
            <a:ext cx="12192008" cy="88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8"/>
          <p:cNvSpPr txBox="1"/>
          <p:nvPr/>
        </p:nvSpPr>
        <p:spPr>
          <a:xfrm>
            <a:off x="666750" y="233362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211" name="Google Shape;211;p18"/>
          <p:cNvSpPr txBox="1"/>
          <p:nvPr/>
        </p:nvSpPr>
        <p:spPr>
          <a:xfrm>
            <a:off x="4622603" y="174745"/>
            <a:ext cx="2943922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Delivery Schedule</a:t>
            </a:r>
            <a:endParaRPr lang="en-US" sz="2800" b="1">
              <a:latin typeface="Calibri"/>
              <a:ea typeface="Calibri"/>
              <a:cs typeface="Calibri"/>
            </a:endParaRPr>
          </a:p>
        </p:txBody>
      </p:sp>
      <p:sp>
        <p:nvSpPr>
          <p:cNvPr id="212" name="Google Shape;212;p18"/>
          <p:cNvSpPr txBox="1"/>
          <p:nvPr/>
        </p:nvSpPr>
        <p:spPr>
          <a:xfrm>
            <a:off x="734785" y="2024742"/>
            <a:ext cx="36195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DAYS 1–2</a:t>
            </a:r>
            <a:endParaRPr sz="1800">
              <a:latin typeface="Calibri"/>
              <a:ea typeface="Calibri"/>
              <a:cs typeface="Calibri"/>
            </a:endParaRPr>
          </a:p>
        </p:txBody>
      </p:sp>
      <p:sp>
        <p:nvSpPr>
          <p:cNvPr id="213" name="Google Shape;213;p18"/>
          <p:cNvSpPr txBox="1"/>
          <p:nvPr/>
        </p:nvSpPr>
        <p:spPr>
          <a:xfrm>
            <a:off x="734785" y="2339067"/>
            <a:ext cx="38004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Discovery &amp; Material Review</a:t>
            </a:r>
            <a:endParaRPr sz="1800">
              <a:latin typeface="Calibri"/>
              <a:ea typeface="Calibri"/>
              <a:cs typeface="Calibri"/>
            </a:endParaRPr>
          </a:p>
        </p:txBody>
      </p:sp>
      <p:sp>
        <p:nvSpPr>
          <p:cNvPr id="214" name="Google Shape;214;p18"/>
          <p:cNvSpPr txBox="1"/>
          <p:nvPr/>
        </p:nvSpPr>
        <p:spPr>
          <a:xfrm>
            <a:off x="734785" y="2691492"/>
            <a:ext cx="29908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Stakeholder discovery and review of supplied materials.</a:t>
            </a:r>
            <a:endParaRPr sz="1800">
              <a:latin typeface="Calibri"/>
              <a:ea typeface="Calibri"/>
              <a:cs typeface="Calibri"/>
            </a:endParaRPr>
          </a:p>
        </p:txBody>
      </p:sp>
      <p:sp>
        <p:nvSpPr>
          <p:cNvPr id="215" name="Google Shape;215;p18"/>
          <p:cNvSpPr txBox="1"/>
          <p:nvPr/>
        </p:nvSpPr>
        <p:spPr>
          <a:xfrm>
            <a:off x="4468585" y="2024742"/>
            <a:ext cx="36195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DAYS 3–4</a:t>
            </a:r>
            <a:endParaRPr sz="1800">
              <a:latin typeface="Calibri"/>
              <a:ea typeface="Calibri"/>
              <a:cs typeface="Calibri"/>
            </a:endParaRPr>
          </a:p>
        </p:txBody>
      </p:sp>
      <p:sp>
        <p:nvSpPr>
          <p:cNvPr id="216" name="Google Shape;216;p18"/>
          <p:cNvSpPr txBox="1"/>
          <p:nvPr/>
        </p:nvSpPr>
        <p:spPr>
          <a:xfrm>
            <a:off x="4468585" y="2339067"/>
            <a:ext cx="38004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Deliverable Completion</a:t>
            </a:r>
            <a:endParaRPr sz="1800">
              <a:latin typeface="Calibri"/>
              <a:ea typeface="Calibri"/>
              <a:cs typeface="Calibri"/>
            </a:endParaRPr>
          </a:p>
        </p:txBody>
      </p:sp>
      <p:sp>
        <p:nvSpPr>
          <p:cNvPr id="217" name="Google Shape;217;p18"/>
          <p:cNvSpPr txBox="1"/>
          <p:nvPr/>
        </p:nvSpPr>
        <p:spPr>
          <a:xfrm>
            <a:off x="4468585" y="2691492"/>
            <a:ext cx="29908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Complete the selected deliverable and prioritize remaining work.</a:t>
            </a:r>
            <a:endParaRPr sz="1800">
              <a:latin typeface="Calibri"/>
              <a:ea typeface="Calibri"/>
              <a:cs typeface="Calibri"/>
            </a:endParaRPr>
          </a:p>
        </p:txBody>
      </p:sp>
      <p:sp>
        <p:nvSpPr>
          <p:cNvPr id="218" name="Google Shape;218;p18"/>
          <p:cNvSpPr txBox="1"/>
          <p:nvPr/>
        </p:nvSpPr>
        <p:spPr>
          <a:xfrm>
            <a:off x="8202385" y="2024742"/>
            <a:ext cx="36195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DAY 5</a:t>
            </a:r>
            <a:endParaRPr sz="1800">
              <a:latin typeface="Calibri"/>
              <a:ea typeface="Calibri"/>
              <a:cs typeface="Calibri"/>
            </a:endParaRPr>
          </a:p>
        </p:txBody>
      </p:sp>
      <p:sp>
        <p:nvSpPr>
          <p:cNvPr id="219" name="Google Shape;219;p18"/>
          <p:cNvSpPr txBox="1"/>
          <p:nvPr/>
        </p:nvSpPr>
        <p:spPr>
          <a:xfrm>
            <a:off x="8202385" y="2339067"/>
            <a:ext cx="38004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Executive Readout</a:t>
            </a:r>
            <a:endParaRPr sz="1800">
              <a:latin typeface="Calibri"/>
              <a:ea typeface="Calibri"/>
              <a:cs typeface="Calibri"/>
            </a:endParaRPr>
          </a:p>
        </p:txBody>
      </p:sp>
      <p:sp>
        <p:nvSpPr>
          <p:cNvPr id="220" name="Google Shape;220;p18"/>
          <p:cNvSpPr txBox="1"/>
          <p:nvPr/>
        </p:nvSpPr>
        <p:spPr>
          <a:xfrm>
            <a:off x="8218714" y="2637064"/>
            <a:ext cx="320856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Executive readout and recommended next steps.</a:t>
            </a:r>
            <a:endParaRPr sz="1800">
              <a:latin typeface="Calibri"/>
              <a:ea typeface="Calibri"/>
              <a:cs typeface="Calibri"/>
            </a:endParaRPr>
          </a:p>
        </p:txBody>
      </p:sp>
      <p:sp>
        <p:nvSpPr>
          <p:cNvPr id="2" name="Freeform 14">
            <a:extLst>
              <a:ext uri="{FF2B5EF4-FFF2-40B4-BE49-F238E27FC236}">
                <a16:creationId xmlns:a16="http://schemas.microsoft.com/office/drawing/2014/main" id="{7A696924-39D2-4923-4DD7-D43A7D5F2018}"/>
              </a:ext>
            </a:extLst>
          </p:cNvPr>
          <p:cNvSpPr/>
          <p:nvPr/>
        </p:nvSpPr>
        <p:spPr>
          <a:xfrm>
            <a:off x="0" y="0"/>
            <a:ext cx="1192109" cy="656704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6474" t="-66897" r="-58421" b="-7032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2BEA24-A3BE-5ACB-D815-E912C6F832C5}"/>
              </a:ext>
            </a:extLst>
          </p:cNvPr>
          <p:cNvSpPr/>
          <p:nvPr/>
        </p:nvSpPr>
        <p:spPr>
          <a:xfrm>
            <a:off x="10911787" y="-1368787"/>
            <a:ext cx="3560276" cy="3395983"/>
          </a:xfrm>
          <a:custGeom>
            <a:avLst/>
            <a:gdLst/>
            <a:ahLst/>
            <a:cxnLst/>
            <a:rect l="l" t="t" r="r" b="b"/>
            <a:pathLst>
              <a:path w="6267753" h="5093974">
                <a:moveTo>
                  <a:pt x="0" y="0"/>
                </a:moveTo>
                <a:lnTo>
                  <a:pt x="6267752" y="0"/>
                </a:lnTo>
                <a:lnTo>
                  <a:pt x="6267752" y="5093973"/>
                </a:lnTo>
                <a:lnTo>
                  <a:pt x="0" y="5093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E284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4C1ED01-EE1F-374B-0685-CE6A69B7875F}"/>
              </a:ext>
            </a:extLst>
          </p:cNvPr>
          <p:cNvGrpSpPr/>
          <p:nvPr/>
        </p:nvGrpSpPr>
        <p:grpSpPr>
          <a:xfrm>
            <a:off x="0" y="670551"/>
            <a:ext cx="4141892" cy="360817"/>
            <a:chOff x="0" y="670551"/>
            <a:chExt cx="1636303" cy="142545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8009F07E-EDFC-149E-DEE8-31CE0CFEBB3F}"/>
                </a:ext>
              </a:extLst>
            </p:cNvPr>
            <p:cNvSpPr/>
            <p:nvPr/>
          </p:nvSpPr>
          <p:spPr>
            <a:xfrm>
              <a:off x="0" y="670551"/>
              <a:ext cx="1636303" cy="76045"/>
            </a:xfrm>
            <a:custGeom>
              <a:avLst/>
              <a:gdLst/>
              <a:ahLst/>
              <a:cxnLst/>
              <a:rect l="l" t="t" r="r" b="b"/>
              <a:pathLst>
                <a:path w="1636303" h="76045">
                  <a:moveTo>
                    <a:pt x="0" y="0"/>
                  </a:moveTo>
                  <a:lnTo>
                    <a:pt x="1636303" y="0"/>
                  </a:lnTo>
                  <a:lnTo>
                    <a:pt x="1636303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2273EAB3-D2E2-D98F-FD60-1B72FFC960A2}"/>
                </a:ext>
              </a:extLst>
            </p:cNvPr>
            <p:cNvSpPr txBox="1"/>
            <p:nvPr/>
          </p:nvSpPr>
          <p:spPr>
            <a:xfrm>
              <a:off x="0" y="698951"/>
              <a:ext cx="1636303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8" name="Picture 7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1235170C-DC03-C479-1EF2-98E8679197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0" t="22295" r="2595" b="18689"/>
          <a:stretch>
            <a:fillRect/>
          </a:stretch>
        </p:blipFill>
        <p:spPr>
          <a:xfrm>
            <a:off x="9776760" y="5992194"/>
            <a:ext cx="2295202" cy="7705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"/>
          <p:cNvSpPr/>
          <p:nvPr/>
        </p:nvSpPr>
        <p:spPr>
          <a:xfrm>
            <a:off x="0" y="0"/>
            <a:ext cx="1809750" cy="8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9"/>
          <p:cNvSpPr/>
          <p:nvPr/>
        </p:nvSpPr>
        <p:spPr>
          <a:xfrm>
            <a:off x="0" y="742950"/>
            <a:ext cx="1809750" cy="571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9"/>
          <p:cNvSpPr/>
          <p:nvPr/>
        </p:nvSpPr>
        <p:spPr>
          <a:xfrm>
            <a:off x="337457" y="1330779"/>
            <a:ext cx="11332027" cy="1390650"/>
          </a:xfrm>
          <a:prstGeom prst="roundRect">
            <a:avLst>
              <a:gd name="adj" fmla="val 8219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9"/>
          <p:cNvSpPr/>
          <p:nvPr/>
        </p:nvSpPr>
        <p:spPr>
          <a:xfrm>
            <a:off x="337457" y="2950029"/>
            <a:ext cx="11332027" cy="1390650"/>
          </a:xfrm>
          <a:prstGeom prst="roundRect">
            <a:avLst>
              <a:gd name="adj" fmla="val 8219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9"/>
          <p:cNvSpPr/>
          <p:nvPr/>
        </p:nvSpPr>
        <p:spPr>
          <a:xfrm>
            <a:off x="337457" y="1330779"/>
            <a:ext cx="38100" cy="13906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9"/>
          <p:cNvSpPr/>
          <p:nvPr/>
        </p:nvSpPr>
        <p:spPr>
          <a:xfrm>
            <a:off x="337457" y="2950029"/>
            <a:ext cx="38100" cy="139065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19" descr="image.png"/>
          <p:cNvPicPr preferRelativeResize="0"/>
          <p:nvPr/>
        </p:nvPicPr>
        <p:blipFill rotWithShape="1">
          <a:blip r:embed="rId3">
            <a:alphaModFix/>
          </a:blip>
          <a:srcRect r="8917" b="2035"/>
          <a:stretch>
            <a:fillRect/>
          </a:stretch>
        </p:blipFill>
        <p:spPr>
          <a:xfrm>
            <a:off x="0" y="0"/>
            <a:ext cx="12192008" cy="881924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9"/>
          <p:cNvSpPr txBox="1"/>
          <p:nvPr/>
        </p:nvSpPr>
        <p:spPr>
          <a:xfrm>
            <a:off x="666750" y="233362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235" name="Google Shape;235;p19"/>
          <p:cNvSpPr txBox="1"/>
          <p:nvPr/>
        </p:nvSpPr>
        <p:spPr>
          <a:xfrm>
            <a:off x="2942158" y="169302"/>
            <a:ext cx="6119905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One Team, Complementary Expertise</a:t>
            </a:r>
            <a:endParaRPr sz="2400">
              <a:latin typeface="Calibri"/>
              <a:ea typeface="Calibri"/>
              <a:cs typeface="Calibri"/>
            </a:endParaRPr>
          </a:p>
        </p:txBody>
      </p:sp>
      <p:sp>
        <p:nvSpPr>
          <p:cNvPr id="236" name="Google Shape;236;p19"/>
          <p:cNvSpPr txBox="1"/>
          <p:nvPr/>
        </p:nvSpPr>
        <p:spPr>
          <a:xfrm>
            <a:off x="642257" y="1597479"/>
            <a:ext cx="620077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ISmile Technologies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237" name="Google Shape;237;p19"/>
          <p:cNvSpPr txBox="1"/>
          <p:nvPr/>
        </p:nvSpPr>
        <p:spPr>
          <a:xfrm>
            <a:off x="636815" y="1924051"/>
            <a:ext cx="1080134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ISmile Technologies leads technical architecture, data engineering, and integration assessment.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238" name="Google Shape;238;p19"/>
          <p:cNvSpPr txBox="1"/>
          <p:nvPr/>
        </p:nvSpPr>
        <p:spPr>
          <a:xfrm>
            <a:off x="642257" y="3216729"/>
            <a:ext cx="620077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Nashiah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239" name="Google Shape;239;p19"/>
          <p:cNvSpPr txBox="1"/>
          <p:nvPr/>
        </p:nvSpPr>
        <p:spPr>
          <a:xfrm>
            <a:off x="642257" y="3543301"/>
            <a:ext cx="108176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Nashiah leads pharma commercial reporting requirements and brand-level insights.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2" name="Freeform 14">
            <a:extLst>
              <a:ext uri="{FF2B5EF4-FFF2-40B4-BE49-F238E27FC236}">
                <a16:creationId xmlns:a16="http://schemas.microsoft.com/office/drawing/2014/main" id="{2E2038CB-F76D-9547-8C40-9341D56D790D}"/>
              </a:ext>
            </a:extLst>
          </p:cNvPr>
          <p:cNvSpPr/>
          <p:nvPr/>
        </p:nvSpPr>
        <p:spPr>
          <a:xfrm>
            <a:off x="0" y="0"/>
            <a:ext cx="1192109" cy="656704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6474" t="-66897" r="-58421" b="-7032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DA450F1-0544-1E94-EA8F-449769A9B09B}"/>
              </a:ext>
            </a:extLst>
          </p:cNvPr>
          <p:cNvSpPr/>
          <p:nvPr/>
        </p:nvSpPr>
        <p:spPr>
          <a:xfrm>
            <a:off x="10911787" y="-1368787"/>
            <a:ext cx="3560276" cy="3395983"/>
          </a:xfrm>
          <a:custGeom>
            <a:avLst/>
            <a:gdLst/>
            <a:ahLst/>
            <a:cxnLst/>
            <a:rect l="l" t="t" r="r" b="b"/>
            <a:pathLst>
              <a:path w="6267753" h="5093974">
                <a:moveTo>
                  <a:pt x="0" y="0"/>
                </a:moveTo>
                <a:lnTo>
                  <a:pt x="6267752" y="0"/>
                </a:lnTo>
                <a:lnTo>
                  <a:pt x="6267752" y="5093973"/>
                </a:lnTo>
                <a:lnTo>
                  <a:pt x="0" y="5093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E284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4C15BFF-D7BA-35E7-9CF5-373935BB21FA}"/>
              </a:ext>
            </a:extLst>
          </p:cNvPr>
          <p:cNvGrpSpPr/>
          <p:nvPr/>
        </p:nvGrpSpPr>
        <p:grpSpPr>
          <a:xfrm>
            <a:off x="0" y="670551"/>
            <a:ext cx="4141892" cy="360817"/>
            <a:chOff x="0" y="670551"/>
            <a:chExt cx="1636303" cy="142545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A79D4308-38A8-FCD0-020F-E494123BC9E9}"/>
                </a:ext>
              </a:extLst>
            </p:cNvPr>
            <p:cNvSpPr/>
            <p:nvPr/>
          </p:nvSpPr>
          <p:spPr>
            <a:xfrm>
              <a:off x="0" y="670551"/>
              <a:ext cx="1636303" cy="76045"/>
            </a:xfrm>
            <a:custGeom>
              <a:avLst/>
              <a:gdLst/>
              <a:ahLst/>
              <a:cxnLst/>
              <a:rect l="l" t="t" r="r" b="b"/>
              <a:pathLst>
                <a:path w="1636303" h="76045">
                  <a:moveTo>
                    <a:pt x="0" y="0"/>
                  </a:moveTo>
                  <a:lnTo>
                    <a:pt x="1636303" y="0"/>
                  </a:lnTo>
                  <a:lnTo>
                    <a:pt x="1636303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CA793026-B41B-33F2-E2D0-A8FFCBED1AD7}"/>
                </a:ext>
              </a:extLst>
            </p:cNvPr>
            <p:cNvSpPr txBox="1"/>
            <p:nvPr/>
          </p:nvSpPr>
          <p:spPr>
            <a:xfrm>
              <a:off x="0" y="698951"/>
              <a:ext cx="1636303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8" name="Picture 7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F13369AA-4716-9B08-EF93-01ECAC382E6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0" t="22295" r="2595" b="18689"/>
          <a:stretch>
            <a:fillRect/>
          </a:stretch>
        </p:blipFill>
        <p:spPr>
          <a:xfrm>
            <a:off x="9776760" y="5992194"/>
            <a:ext cx="2295202" cy="7705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0"/>
          <p:cNvSpPr/>
          <p:nvPr/>
        </p:nvSpPr>
        <p:spPr>
          <a:xfrm>
            <a:off x="0" y="0"/>
            <a:ext cx="1809750" cy="8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/>
          <p:cNvSpPr/>
          <p:nvPr/>
        </p:nvSpPr>
        <p:spPr>
          <a:xfrm>
            <a:off x="0" y="742950"/>
            <a:ext cx="1809750" cy="571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0"/>
          <p:cNvSpPr/>
          <p:nvPr/>
        </p:nvSpPr>
        <p:spPr>
          <a:xfrm>
            <a:off x="475343" y="1133324"/>
            <a:ext cx="5334000" cy="4370615"/>
          </a:xfrm>
          <a:prstGeom prst="roundRect">
            <a:avLst>
              <a:gd name="adj" fmla="val 2142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0"/>
          <p:cNvSpPr/>
          <p:nvPr/>
        </p:nvSpPr>
        <p:spPr>
          <a:xfrm>
            <a:off x="6114143" y="1133324"/>
            <a:ext cx="5334000" cy="4370615"/>
          </a:xfrm>
          <a:prstGeom prst="roundRect">
            <a:avLst>
              <a:gd name="adj" fmla="val 2142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0"/>
          <p:cNvSpPr/>
          <p:nvPr/>
        </p:nvSpPr>
        <p:spPr>
          <a:xfrm>
            <a:off x="475343" y="1133324"/>
            <a:ext cx="5334000" cy="381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0"/>
          <p:cNvSpPr/>
          <p:nvPr/>
        </p:nvSpPr>
        <p:spPr>
          <a:xfrm>
            <a:off x="6114143" y="1133324"/>
            <a:ext cx="5334000" cy="381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20" descr="image.png"/>
          <p:cNvPicPr preferRelativeResize="0"/>
          <p:nvPr/>
        </p:nvPicPr>
        <p:blipFill rotWithShape="1">
          <a:blip r:embed="rId3">
            <a:alphaModFix/>
          </a:blip>
          <a:srcRect r="8243" b="4659"/>
          <a:stretch>
            <a:fillRect/>
          </a:stretch>
        </p:blipFill>
        <p:spPr>
          <a:xfrm>
            <a:off x="0" y="0"/>
            <a:ext cx="12188956" cy="880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4089" y="1900403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51600" y="2026185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0"/>
          <p:cNvSpPr txBox="1"/>
          <p:nvPr/>
        </p:nvSpPr>
        <p:spPr>
          <a:xfrm>
            <a:off x="666750" y="233362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255" name="Google Shape;255;p20"/>
          <p:cNvSpPr txBox="1"/>
          <p:nvPr/>
        </p:nvSpPr>
        <p:spPr>
          <a:xfrm>
            <a:off x="4301836" y="142087"/>
            <a:ext cx="3585604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Clear, Focused Scope</a:t>
            </a:r>
            <a:endParaRPr sz="2800">
              <a:latin typeface="Calibri"/>
              <a:ea typeface="Calibri"/>
              <a:cs typeface="Calibri"/>
            </a:endParaRPr>
          </a:p>
        </p:txBody>
      </p:sp>
      <p:sp>
        <p:nvSpPr>
          <p:cNvPr id="256" name="Google Shape;256;p20"/>
          <p:cNvSpPr txBox="1"/>
          <p:nvPr/>
        </p:nvSpPr>
        <p:spPr>
          <a:xfrm>
            <a:off x="824614" y="2514679"/>
            <a:ext cx="481965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Plus Jakarta Sans"/>
                <a:ea typeface="Plus Jakarta Sans"/>
                <a:cs typeface="Plus Jakarta Sans"/>
                <a:sym typeface="Plus Jakarta Sans"/>
              </a:rPr>
              <a:t>Includes one brand, one CRM environment, and up to 30 delivery hours. The five-business-day schedule begins after payment, receipt of agreed materials, and confirmation of stakeholder availability.</a:t>
            </a:r>
            <a:endParaRPr lang="en-US"/>
          </a:p>
        </p:txBody>
      </p:sp>
      <p:sp>
        <p:nvSpPr>
          <p:cNvPr id="257" name="Google Shape;257;p20"/>
          <p:cNvSpPr txBox="1"/>
          <p:nvPr/>
        </p:nvSpPr>
        <p:spPr>
          <a:xfrm>
            <a:off x="6451600" y="2628122"/>
            <a:ext cx="481965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Plus Jakarta Sans"/>
                <a:ea typeface="Plus Jakarta Sans"/>
                <a:cs typeface="Plus Jakarta Sans"/>
                <a:sym typeface="Plus Jakarta Sans"/>
              </a:rPr>
              <a:t>Deliverables use approved extracts or a sandbox. Production changes, full migration, software licenses, and formal regulated-system validation are separately scoped.</a:t>
            </a:r>
            <a:endParaRPr lang="en-US"/>
          </a:p>
        </p:txBody>
      </p:sp>
      <p:sp>
        <p:nvSpPr>
          <p:cNvPr id="258" name="Google Shape;258;p20"/>
          <p:cNvSpPr txBox="1"/>
          <p:nvPr/>
        </p:nvSpPr>
        <p:spPr>
          <a:xfrm>
            <a:off x="1155700" y="1847486"/>
            <a:ext cx="228192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Sprint Parameters</a:t>
            </a:r>
            <a:endParaRPr lang="en-US" sz="1800" b="1">
              <a:latin typeface="Calibri"/>
              <a:ea typeface="Calibri"/>
              <a:cs typeface="Calibri"/>
            </a:endParaRPr>
          </a:p>
        </p:txBody>
      </p:sp>
      <p:sp>
        <p:nvSpPr>
          <p:cNvPr id="259" name="Google Shape;259;p20"/>
          <p:cNvSpPr txBox="1"/>
          <p:nvPr/>
        </p:nvSpPr>
        <p:spPr>
          <a:xfrm>
            <a:off x="6794500" y="1984557"/>
            <a:ext cx="35006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Environments &amp; Boundaries</a:t>
            </a:r>
            <a:endParaRPr lang="en-US" sz="1800">
              <a:latin typeface="Calibri"/>
              <a:ea typeface="Calibri"/>
              <a:cs typeface="Calibri"/>
            </a:endParaRPr>
          </a:p>
        </p:txBody>
      </p:sp>
      <p:sp>
        <p:nvSpPr>
          <p:cNvPr id="2" name="Freeform 14">
            <a:extLst>
              <a:ext uri="{FF2B5EF4-FFF2-40B4-BE49-F238E27FC236}">
                <a16:creationId xmlns:a16="http://schemas.microsoft.com/office/drawing/2014/main" id="{7CA2A41D-6868-52FD-4883-3717A158B80C}"/>
              </a:ext>
            </a:extLst>
          </p:cNvPr>
          <p:cNvSpPr/>
          <p:nvPr/>
        </p:nvSpPr>
        <p:spPr>
          <a:xfrm>
            <a:off x="0" y="0"/>
            <a:ext cx="1192109" cy="656704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6474" t="-66897" r="-58421" b="-7032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6AA497-C276-AF59-53AE-33AD052DA37A}"/>
              </a:ext>
            </a:extLst>
          </p:cNvPr>
          <p:cNvGrpSpPr/>
          <p:nvPr/>
        </p:nvGrpSpPr>
        <p:grpSpPr>
          <a:xfrm>
            <a:off x="0" y="670551"/>
            <a:ext cx="4141892" cy="360817"/>
            <a:chOff x="0" y="670551"/>
            <a:chExt cx="1636303" cy="142545"/>
          </a:xfrm>
        </p:grpSpPr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C01AA929-E3E2-4B4A-A6F9-FD69E214B85F}"/>
                </a:ext>
              </a:extLst>
            </p:cNvPr>
            <p:cNvSpPr/>
            <p:nvPr/>
          </p:nvSpPr>
          <p:spPr>
            <a:xfrm>
              <a:off x="0" y="670551"/>
              <a:ext cx="1636303" cy="76045"/>
            </a:xfrm>
            <a:custGeom>
              <a:avLst/>
              <a:gdLst/>
              <a:ahLst/>
              <a:cxnLst/>
              <a:rect l="l" t="t" r="r" b="b"/>
              <a:pathLst>
                <a:path w="1636303" h="76045">
                  <a:moveTo>
                    <a:pt x="0" y="0"/>
                  </a:moveTo>
                  <a:lnTo>
                    <a:pt x="1636303" y="0"/>
                  </a:lnTo>
                  <a:lnTo>
                    <a:pt x="1636303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" name="TextBox 11">
              <a:extLst>
                <a:ext uri="{FF2B5EF4-FFF2-40B4-BE49-F238E27FC236}">
                  <a16:creationId xmlns:a16="http://schemas.microsoft.com/office/drawing/2014/main" id="{F8C8A8F0-6D54-50D1-3C0A-1168B47E91A6}"/>
                </a:ext>
              </a:extLst>
            </p:cNvPr>
            <p:cNvSpPr txBox="1"/>
            <p:nvPr/>
          </p:nvSpPr>
          <p:spPr>
            <a:xfrm>
              <a:off x="0" y="698951"/>
              <a:ext cx="1636303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7" name="Picture 6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ACA406A5-5FA0-31C1-692B-9E733C98199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00" t="22295" r="2595" b="18689"/>
          <a:stretch>
            <a:fillRect/>
          </a:stretch>
        </p:blipFill>
        <p:spPr>
          <a:xfrm>
            <a:off x="9776760" y="5992194"/>
            <a:ext cx="2295202" cy="7705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1"/>
          <p:cNvSpPr/>
          <p:nvPr/>
        </p:nvSpPr>
        <p:spPr>
          <a:xfrm>
            <a:off x="0" y="0"/>
            <a:ext cx="1809750" cy="8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1"/>
          <p:cNvSpPr/>
          <p:nvPr/>
        </p:nvSpPr>
        <p:spPr>
          <a:xfrm>
            <a:off x="0" y="742950"/>
            <a:ext cx="1809750" cy="571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1"/>
          <p:cNvSpPr/>
          <p:nvPr/>
        </p:nvSpPr>
        <p:spPr>
          <a:xfrm>
            <a:off x="5644" y="1403351"/>
            <a:ext cx="12174360" cy="2705100"/>
          </a:xfrm>
          <a:prstGeom prst="roundRect">
            <a:avLst>
              <a:gd name="adj" fmla="val 563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1"/>
          <p:cNvSpPr/>
          <p:nvPr/>
        </p:nvSpPr>
        <p:spPr>
          <a:xfrm>
            <a:off x="0" y="1403351"/>
            <a:ext cx="47625" cy="27051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21" descr="image.png"/>
          <p:cNvPicPr preferRelativeResize="0"/>
          <p:nvPr/>
        </p:nvPicPr>
        <p:blipFill rotWithShape="1">
          <a:blip r:embed="rId3">
            <a:alphaModFix/>
          </a:blip>
          <a:srcRect l="42" r="8167" b="2035"/>
          <a:stretch>
            <a:fillRect/>
          </a:stretch>
        </p:blipFill>
        <p:spPr>
          <a:xfrm>
            <a:off x="21193" y="0"/>
            <a:ext cx="12170823" cy="880812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1"/>
          <p:cNvSpPr txBox="1"/>
          <p:nvPr/>
        </p:nvSpPr>
        <p:spPr>
          <a:xfrm>
            <a:off x="666750" y="233362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272" name="Google Shape;272;p21"/>
          <p:cNvSpPr txBox="1"/>
          <p:nvPr/>
        </p:nvSpPr>
        <p:spPr>
          <a:xfrm>
            <a:off x="3049594" y="177971"/>
            <a:ext cx="5993327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Continue with the Services You Need</a:t>
            </a:r>
            <a:endParaRPr sz="2400">
              <a:latin typeface="Calibri"/>
              <a:ea typeface="Calibri"/>
              <a:cs typeface="Calibri"/>
            </a:endParaRPr>
          </a:p>
        </p:txBody>
      </p:sp>
      <p:sp>
        <p:nvSpPr>
          <p:cNvPr id="273" name="Google Shape;273;p21"/>
          <p:cNvSpPr txBox="1"/>
          <p:nvPr/>
        </p:nvSpPr>
        <p:spPr>
          <a:xfrm>
            <a:off x="469547" y="1746251"/>
            <a:ext cx="10819340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334155"/>
                </a:solidFill>
                <a:latin typeface="Calibri"/>
                <a:ea typeface="Calibri"/>
                <a:cs typeface="Calibri"/>
                <a:sym typeface="Plus Jakarta Sans"/>
              </a:rPr>
              <a:t>Follow-on engagements can include customer-data remediation, CRM migration and configuration, integration rebuilding, brand-specific data lakes, reporting automation, testing, training, and ongoing managed support.</a:t>
            </a:r>
            <a:endParaRPr lang="en-US" sz="1800">
              <a:latin typeface="Calibri"/>
              <a:ea typeface="Calibri"/>
              <a:cs typeface="Calibri"/>
            </a:endParaRPr>
          </a:p>
        </p:txBody>
      </p:sp>
      <p:sp>
        <p:nvSpPr>
          <p:cNvPr id="274" name="Google Shape;274;p21"/>
          <p:cNvSpPr txBox="1"/>
          <p:nvPr/>
        </p:nvSpPr>
        <p:spPr>
          <a:xfrm>
            <a:off x="469547" y="2969684"/>
            <a:ext cx="1081934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B1F3A"/>
                </a:solidFill>
                <a:latin typeface="Calibri"/>
                <a:ea typeface="Calibri"/>
                <a:cs typeface="Calibri"/>
                <a:sym typeface="Plus Jakarta Sans"/>
              </a:rPr>
              <a:t>AI agents and next-best-action capabilities can be scoped once the required data and controls are established.</a:t>
            </a:r>
            <a:endParaRPr lang="en-US" sz="1800">
              <a:latin typeface="Calibri"/>
              <a:ea typeface="Calibri"/>
              <a:cs typeface="Calibri"/>
            </a:endParaRPr>
          </a:p>
        </p:txBody>
      </p:sp>
      <p:sp>
        <p:nvSpPr>
          <p:cNvPr id="2" name="Freeform 14">
            <a:extLst>
              <a:ext uri="{FF2B5EF4-FFF2-40B4-BE49-F238E27FC236}">
                <a16:creationId xmlns:a16="http://schemas.microsoft.com/office/drawing/2014/main" id="{6BB50D04-2903-C513-BBF0-715FA1FB5DC3}"/>
              </a:ext>
            </a:extLst>
          </p:cNvPr>
          <p:cNvSpPr/>
          <p:nvPr/>
        </p:nvSpPr>
        <p:spPr>
          <a:xfrm>
            <a:off x="0" y="0"/>
            <a:ext cx="1192109" cy="656704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6474" t="-66897" r="-58421" b="-7032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9D11ED4-0F69-9803-27F0-66900FF317E6}"/>
              </a:ext>
            </a:extLst>
          </p:cNvPr>
          <p:cNvSpPr/>
          <p:nvPr/>
        </p:nvSpPr>
        <p:spPr>
          <a:xfrm>
            <a:off x="10911787" y="-1368787"/>
            <a:ext cx="3560276" cy="3395983"/>
          </a:xfrm>
          <a:custGeom>
            <a:avLst/>
            <a:gdLst/>
            <a:ahLst/>
            <a:cxnLst/>
            <a:rect l="l" t="t" r="r" b="b"/>
            <a:pathLst>
              <a:path w="6267753" h="5093974">
                <a:moveTo>
                  <a:pt x="0" y="0"/>
                </a:moveTo>
                <a:lnTo>
                  <a:pt x="6267752" y="0"/>
                </a:lnTo>
                <a:lnTo>
                  <a:pt x="6267752" y="5093973"/>
                </a:lnTo>
                <a:lnTo>
                  <a:pt x="0" y="5093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E284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0FAF9AE-57C7-0C68-EE31-D1C6AADDE4E3}"/>
              </a:ext>
            </a:extLst>
          </p:cNvPr>
          <p:cNvGrpSpPr/>
          <p:nvPr/>
        </p:nvGrpSpPr>
        <p:grpSpPr>
          <a:xfrm>
            <a:off x="0" y="670551"/>
            <a:ext cx="4141892" cy="360817"/>
            <a:chOff x="0" y="670551"/>
            <a:chExt cx="1636303" cy="142545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42F1D8A6-73FE-EBD4-634A-AE1EDC583962}"/>
                </a:ext>
              </a:extLst>
            </p:cNvPr>
            <p:cNvSpPr/>
            <p:nvPr/>
          </p:nvSpPr>
          <p:spPr>
            <a:xfrm>
              <a:off x="0" y="670551"/>
              <a:ext cx="1636303" cy="76045"/>
            </a:xfrm>
            <a:custGeom>
              <a:avLst/>
              <a:gdLst/>
              <a:ahLst/>
              <a:cxnLst/>
              <a:rect l="l" t="t" r="r" b="b"/>
              <a:pathLst>
                <a:path w="1636303" h="76045">
                  <a:moveTo>
                    <a:pt x="0" y="0"/>
                  </a:moveTo>
                  <a:lnTo>
                    <a:pt x="1636303" y="0"/>
                  </a:lnTo>
                  <a:lnTo>
                    <a:pt x="1636303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CF8C1AFB-6DEE-0F30-8E50-D05E69F725AE}"/>
                </a:ext>
              </a:extLst>
            </p:cNvPr>
            <p:cNvSpPr txBox="1"/>
            <p:nvPr/>
          </p:nvSpPr>
          <p:spPr>
            <a:xfrm>
              <a:off x="0" y="698951"/>
              <a:ext cx="1636303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8" name="Picture 7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530FAFB3-6324-79EB-A832-71386CCEADF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0" t="22295" r="2595" b="18689"/>
          <a:stretch>
            <a:fillRect/>
          </a:stretch>
        </p:blipFill>
        <p:spPr>
          <a:xfrm>
            <a:off x="9776760" y="5992194"/>
            <a:ext cx="2295202" cy="7705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4"/>
          <p:cNvSpPr/>
          <p:nvPr/>
        </p:nvSpPr>
        <p:spPr>
          <a:xfrm>
            <a:off x="0" y="0"/>
            <a:ext cx="1809750" cy="8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4"/>
          <p:cNvSpPr/>
          <p:nvPr/>
        </p:nvSpPr>
        <p:spPr>
          <a:xfrm>
            <a:off x="-13853" y="1153391"/>
            <a:ext cx="12185072" cy="761134"/>
          </a:xfrm>
          <a:prstGeom prst="rect">
            <a:avLst/>
          </a:prstGeom>
          <a:solidFill>
            <a:srgbClr val="E0F2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4"/>
          <p:cNvSpPr/>
          <p:nvPr/>
        </p:nvSpPr>
        <p:spPr>
          <a:xfrm>
            <a:off x="0" y="742950"/>
            <a:ext cx="1809750" cy="571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4"/>
          <p:cNvSpPr/>
          <p:nvPr/>
        </p:nvSpPr>
        <p:spPr>
          <a:xfrm>
            <a:off x="3464" y="1153391"/>
            <a:ext cx="32327" cy="755361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4"/>
          <p:cNvSpPr/>
          <p:nvPr/>
        </p:nvSpPr>
        <p:spPr>
          <a:xfrm>
            <a:off x="557645" y="2368261"/>
            <a:ext cx="2600325" cy="2584739"/>
          </a:xfrm>
          <a:prstGeom prst="roundRect">
            <a:avLst>
              <a:gd name="adj" fmla="val 439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4"/>
          <p:cNvSpPr/>
          <p:nvPr/>
        </p:nvSpPr>
        <p:spPr>
          <a:xfrm>
            <a:off x="3348470" y="2368261"/>
            <a:ext cx="2600325" cy="2584739"/>
          </a:xfrm>
          <a:prstGeom prst="roundRect">
            <a:avLst>
              <a:gd name="adj" fmla="val 439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4"/>
          <p:cNvSpPr/>
          <p:nvPr/>
        </p:nvSpPr>
        <p:spPr>
          <a:xfrm>
            <a:off x="6139295" y="2368261"/>
            <a:ext cx="2600325" cy="2584739"/>
          </a:xfrm>
          <a:prstGeom prst="roundRect">
            <a:avLst>
              <a:gd name="adj" fmla="val 439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4"/>
          <p:cNvSpPr/>
          <p:nvPr/>
        </p:nvSpPr>
        <p:spPr>
          <a:xfrm>
            <a:off x="8930120" y="2368261"/>
            <a:ext cx="2600325" cy="2584739"/>
          </a:xfrm>
          <a:prstGeom prst="roundRect">
            <a:avLst>
              <a:gd name="adj" fmla="val 439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4"/>
          <p:cNvSpPr/>
          <p:nvPr/>
        </p:nvSpPr>
        <p:spPr>
          <a:xfrm>
            <a:off x="748145" y="2634961"/>
            <a:ext cx="638175" cy="228600"/>
          </a:xfrm>
          <a:prstGeom prst="roundRect">
            <a:avLst>
              <a:gd name="adj" fmla="val 16666"/>
            </a:avLst>
          </a:prstGeom>
          <a:solidFill>
            <a:srgbClr val="E0F2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4"/>
          <p:cNvSpPr/>
          <p:nvPr/>
        </p:nvSpPr>
        <p:spPr>
          <a:xfrm>
            <a:off x="557645" y="2368261"/>
            <a:ext cx="2600325" cy="381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4"/>
          <p:cNvSpPr/>
          <p:nvPr/>
        </p:nvSpPr>
        <p:spPr>
          <a:xfrm>
            <a:off x="3538970" y="2634961"/>
            <a:ext cx="666750" cy="228600"/>
          </a:xfrm>
          <a:prstGeom prst="roundRect">
            <a:avLst>
              <a:gd name="adj" fmla="val 16666"/>
            </a:avLst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4"/>
          <p:cNvSpPr/>
          <p:nvPr/>
        </p:nvSpPr>
        <p:spPr>
          <a:xfrm>
            <a:off x="3348470" y="2368261"/>
            <a:ext cx="2600325" cy="381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4"/>
          <p:cNvSpPr/>
          <p:nvPr/>
        </p:nvSpPr>
        <p:spPr>
          <a:xfrm>
            <a:off x="6329795" y="2634961"/>
            <a:ext cx="666750" cy="228600"/>
          </a:xfrm>
          <a:prstGeom prst="roundRect">
            <a:avLst>
              <a:gd name="adj" fmla="val 16666"/>
            </a:avLst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4"/>
          <p:cNvSpPr/>
          <p:nvPr/>
        </p:nvSpPr>
        <p:spPr>
          <a:xfrm>
            <a:off x="6139295" y="2368261"/>
            <a:ext cx="2600325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4"/>
          <p:cNvSpPr/>
          <p:nvPr/>
        </p:nvSpPr>
        <p:spPr>
          <a:xfrm>
            <a:off x="9120620" y="2634961"/>
            <a:ext cx="676275" cy="228600"/>
          </a:xfrm>
          <a:prstGeom prst="roundRect">
            <a:avLst>
              <a:gd name="adj" fmla="val 16666"/>
            </a:avLst>
          </a:prstGeom>
          <a:solidFill>
            <a:srgbClr val="E0F2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4"/>
          <p:cNvSpPr/>
          <p:nvPr/>
        </p:nvSpPr>
        <p:spPr>
          <a:xfrm>
            <a:off x="8930120" y="2368261"/>
            <a:ext cx="2600325" cy="381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7" name="Google Shape;347;p24" descr="image.png"/>
          <p:cNvPicPr preferRelativeResize="0"/>
          <p:nvPr/>
        </p:nvPicPr>
        <p:blipFill rotWithShape="1">
          <a:blip r:embed="rId3">
            <a:alphaModFix/>
          </a:blip>
          <a:srcRect l="14" r="7775" b="1750"/>
          <a:stretch>
            <a:fillRect/>
          </a:stretch>
        </p:blipFill>
        <p:spPr>
          <a:xfrm>
            <a:off x="-4280" y="0"/>
            <a:ext cx="12190340" cy="850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474" y="1383867"/>
            <a:ext cx="17145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4"/>
          <p:cNvSpPr txBox="1"/>
          <p:nvPr/>
        </p:nvSpPr>
        <p:spPr>
          <a:xfrm>
            <a:off x="666750" y="233362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351" name="Google Shape;351;p24"/>
          <p:cNvSpPr txBox="1"/>
          <p:nvPr/>
        </p:nvSpPr>
        <p:spPr>
          <a:xfrm>
            <a:off x="2372191" y="111191"/>
            <a:ext cx="7912512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PromoMats</a:t>
            </a:r>
            <a:r>
              <a:rPr lang="en-US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 → Vault CRM: Streamlined Workflow</a:t>
            </a:r>
            <a:endParaRPr lang="en-US" sz="2400">
              <a:latin typeface="Calibri"/>
              <a:ea typeface="Calibri"/>
              <a:cs typeface="Calibri"/>
            </a:endParaRPr>
          </a:p>
        </p:txBody>
      </p:sp>
      <p:sp>
        <p:nvSpPr>
          <p:cNvPr id="352" name="Google Shape;352;p24"/>
          <p:cNvSpPr txBox="1"/>
          <p:nvPr/>
        </p:nvSpPr>
        <p:spPr>
          <a:xfrm>
            <a:off x="402359" y="1356014"/>
            <a:ext cx="1162223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Plus Jakarta Sans"/>
              </a:rPr>
              <a:t>Pharma Client Case Study: 3,366 </a:t>
            </a:r>
            <a:r>
              <a:rPr lang="en-US" sz="1600" b="1" i="0" u="none" strike="noStrike" cap="none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Plus Jakarta Sans"/>
              </a:rPr>
              <a:t>PromoMats</a:t>
            </a:r>
            <a:r>
              <a:rPr lang="en-US" sz="1600" b="1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Plus Jakarta Sans"/>
              </a:rPr>
              <a:t> documents across 47 products migrated to Vault CRM while preserving metadata and links</a:t>
            </a:r>
            <a:endParaRPr lang="en-US" sz="16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3" name="Google Shape;353;p24"/>
          <p:cNvSpPr txBox="1"/>
          <p:nvPr/>
        </p:nvSpPr>
        <p:spPr>
          <a:xfrm>
            <a:off x="824345" y="2673061"/>
            <a:ext cx="581025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PHASE 1</a:t>
            </a:r>
            <a:endParaRPr b="1">
              <a:latin typeface="Calibri"/>
              <a:ea typeface="Calibri"/>
              <a:cs typeface="Calibri"/>
            </a:endParaRPr>
          </a:p>
        </p:txBody>
      </p:sp>
      <p:sp>
        <p:nvSpPr>
          <p:cNvPr id="354" name="Google Shape;354;p24"/>
          <p:cNvSpPr txBox="1"/>
          <p:nvPr/>
        </p:nvSpPr>
        <p:spPr>
          <a:xfrm>
            <a:off x="748145" y="2977861"/>
            <a:ext cx="291286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Audit &amp; Scope</a:t>
            </a:r>
            <a:endParaRPr sz="1600" b="1">
              <a:latin typeface="Calibri"/>
              <a:ea typeface="Calibri"/>
              <a:cs typeface="Calibri"/>
            </a:endParaRPr>
          </a:p>
        </p:txBody>
      </p:sp>
      <p:sp>
        <p:nvSpPr>
          <p:cNvPr id="355" name="Google Shape;355;p24"/>
          <p:cNvSpPr txBox="1"/>
          <p:nvPr/>
        </p:nvSpPr>
        <p:spPr>
          <a:xfrm>
            <a:off x="748145" y="3292186"/>
            <a:ext cx="2314575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Inventory 3,366 docs and 47 products. Define lifecycle states, historical versions, and exclusions.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356" name="Google Shape;356;p24"/>
          <p:cNvSpPr txBox="1"/>
          <p:nvPr/>
        </p:nvSpPr>
        <p:spPr>
          <a:xfrm>
            <a:off x="3615170" y="2673061"/>
            <a:ext cx="6096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PHASE 2</a:t>
            </a:r>
            <a:endParaRPr b="1">
              <a:latin typeface="Calibri"/>
              <a:ea typeface="Calibri"/>
              <a:cs typeface="Calibri"/>
            </a:endParaRPr>
          </a:p>
        </p:txBody>
      </p:sp>
      <p:sp>
        <p:nvSpPr>
          <p:cNvPr id="357" name="Google Shape;357;p24"/>
          <p:cNvSpPr txBox="1"/>
          <p:nvPr/>
        </p:nvSpPr>
        <p:spPr>
          <a:xfrm>
            <a:off x="3538970" y="2977861"/>
            <a:ext cx="291286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Setup &amp; Mapping</a:t>
            </a:r>
            <a:endParaRPr sz="1600" b="1">
              <a:latin typeface="Calibri"/>
              <a:ea typeface="Calibri"/>
              <a:cs typeface="Calibri"/>
            </a:endParaRPr>
          </a:p>
        </p:txBody>
      </p:sp>
      <p:sp>
        <p:nvSpPr>
          <p:cNvPr id="358" name="Google Shape;358;p24"/>
          <p:cNvSpPr txBox="1"/>
          <p:nvPr/>
        </p:nvSpPr>
        <p:spPr>
          <a:xfrm>
            <a:off x="3538970" y="3292186"/>
            <a:ext cx="2314575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Configure Vault CRM, CLM, and Approved Email. Map product identifiers, metadata, and languages.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359" name="Google Shape;359;p24"/>
          <p:cNvSpPr txBox="1"/>
          <p:nvPr/>
        </p:nvSpPr>
        <p:spPr>
          <a:xfrm>
            <a:off x="6405995" y="2673061"/>
            <a:ext cx="6096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PHASE 3</a:t>
            </a:r>
            <a:endParaRPr b="1">
              <a:latin typeface="Calibri"/>
              <a:ea typeface="Calibri"/>
              <a:cs typeface="Calibri"/>
            </a:endParaRPr>
          </a:p>
        </p:txBody>
      </p:sp>
      <p:sp>
        <p:nvSpPr>
          <p:cNvPr id="360" name="Google Shape;360;p24"/>
          <p:cNvSpPr txBox="1"/>
          <p:nvPr/>
        </p:nvSpPr>
        <p:spPr>
          <a:xfrm>
            <a:off x="6329795" y="2977861"/>
            <a:ext cx="291286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Pilot &amp; Migration</a:t>
            </a:r>
            <a:endParaRPr sz="1600" b="1">
              <a:latin typeface="Calibri"/>
              <a:ea typeface="Calibri"/>
              <a:cs typeface="Calibri"/>
            </a:endParaRPr>
          </a:p>
        </p:txBody>
      </p:sp>
      <p:sp>
        <p:nvSpPr>
          <p:cNvPr id="361" name="Google Shape;361;p24"/>
          <p:cNvSpPr txBox="1"/>
          <p:nvPr/>
        </p:nvSpPr>
        <p:spPr>
          <a:xfrm>
            <a:off x="6329795" y="3292186"/>
            <a:ext cx="2314575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Run pilot test on 1 product. Execute full migration and handle unsupported content separately.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362" name="Google Shape;362;p24"/>
          <p:cNvSpPr txBox="1"/>
          <p:nvPr/>
        </p:nvSpPr>
        <p:spPr>
          <a:xfrm>
            <a:off x="9196820" y="2673061"/>
            <a:ext cx="619125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PHASE 4</a:t>
            </a:r>
            <a:endParaRPr b="1">
              <a:latin typeface="Calibri"/>
              <a:ea typeface="Calibri"/>
              <a:cs typeface="Calibri"/>
            </a:endParaRPr>
          </a:p>
        </p:txBody>
      </p:sp>
      <p:sp>
        <p:nvSpPr>
          <p:cNvPr id="363" name="Google Shape;363;p24"/>
          <p:cNvSpPr txBox="1"/>
          <p:nvPr/>
        </p:nvSpPr>
        <p:spPr>
          <a:xfrm>
            <a:off x="9120620" y="2977861"/>
            <a:ext cx="291286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Validation &amp; Sync</a:t>
            </a:r>
            <a:endParaRPr sz="1600" b="1">
              <a:latin typeface="Calibri"/>
              <a:ea typeface="Calibri"/>
              <a:cs typeface="Calibri"/>
            </a:endParaRPr>
          </a:p>
        </p:txBody>
      </p:sp>
      <p:sp>
        <p:nvSpPr>
          <p:cNvPr id="364" name="Google Shape;364;p24"/>
          <p:cNvSpPr txBox="1"/>
          <p:nvPr/>
        </p:nvSpPr>
        <p:spPr>
          <a:xfrm>
            <a:off x="9120620" y="3292186"/>
            <a:ext cx="2314575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Reconcile source/target counts, enable ongoing sync, and complete UAT sign-off.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3" name="Freeform 14">
            <a:extLst>
              <a:ext uri="{FF2B5EF4-FFF2-40B4-BE49-F238E27FC236}">
                <a16:creationId xmlns:a16="http://schemas.microsoft.com/office/drawing/2014/main" id="{949D88E4-EA40-7BAC-A6F2-FC978A2DC3B7}"/>
              </a:ext>
            </a:extLst>
          </p:cNvPr>
          <p:cNvSpPr/>
          <p:nvPr/>
        </p:nvSpPr>
        <p:spPr>
          <a:xfrm>
            <a:off x="0" y="0"/>
            <a:ext cx="1192109" cy="656704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6474" t="-66897" r="-58421" b="-7032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5DC2A4B3-31EA-CB0C-A85A-F12B026A66E1}"/>
              </a:ext>
            </a:extLst>
          </p:cNvPr>
          <p:cNvSpPr/>
          <p:nvPr/>
        </p:nvSpPr>
        <p:spPr>
          <a:xfrm>
            <a:off x="10297980" y="-1585243"/>
            <a:ext cx="3560276" cy="3395983"/>
          </a:xfrm>
          <a:custGeom>
            <a:avLst/>
            <a:gdLst/>
            <a:ahLst/>
            <a:cxnLst/>
            <a:rect l="l" t="t" r="r" b="b"/>
            <a:pathLst>
              <a:path w="6267753" h="5093974">
                <a:moveTo>
                  <a:pt x="0" y="0"/>
                </a:moveTo>
                <a:lnTo>
                  <a:pt x="6267752" y="0"/>
                </a:lnTo>
                <a:lnTo>
                  <a:pt x="6267752" y="5093973"/>
                </a:lnTo>
                <a:lnTo>
                  <a:pt x="0" y="5093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E284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28DB005-C492-92A9-B538-F0E18B3D290C}"/>
              </a:ext>
            </a:extLst>
          </p:cNvPr>
          <p:cNvGrpSpPr/>
          <p:nvPr/>
        </p:nvGrpSpPr>
        <p:grpSpPr>
          <a:xfrm>
            <a:off x="0" y="670551"/>
            <a:ext cx="4141892" cy="360817"/>
            <a:chOff x="0" y="670551"/>
            <a:chExt cx="1636303" cy="142545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5A6C62B2-A769-3D27-8412-1DE732D865DE}"/>
                </a:ext>
              </a:extLst>
            </p:cNvPr>
            <p:cNvSpPr/>
            <p:nvPr/>
          </p:nvSpPr>
          <p:spPr>
            <a:xfrm>
              <a:off x="0" y="670551"/>
              <a:ext cx="1636303" cy="76045"/>
            </a:xfrm>
            <a:custGeom>
              <a:avLst/>
              <a:gdLst/>
              <a:ahLst/>
              <a:cxnLst/>
              <a:rect l="l" t="t" r="r" b="b"/>
              <a:pathLst>
                <a:path w="1636303" h="76045">
                  <a:moveTo>
                    <a:pt x="0" y="0"/>
                  </a:moveTo>
                  <a:lnTo>
                    <a:pt x="1636303" y="0"/>
                  </a:lnTo>
                  <a:lnTo>
                    <a:pt x="1636303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4EC54C4D-D93B-9CDC-1859-763717DF7019}"/>
                </a:ext>
              </a:extLst>
            </p:cNvPr>
            <p:cNvSpPr txBox="1"/>
            <p:nvPr/>
          </p:nvSpPr>
          <p:spPr>
            <a:xfrm>
              <a:off x="0" y="698951"/>
              <a:ext cx="1636303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8" name="Picture 7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AC3FB8DA-5BE2-247F-DC57-9414C02FBBA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00" t="22295" r="2595" b="18689"/>
          <a:stretch>
            <a:fillRect/>
          </a:stretch>
        </p:blipFill>
        <p:spPr>
          <a:xfrm>
            <a:off x="9776760" y="5992194"/>
            <a:ext cx="2295202" cy="77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838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5"/>
          <p:cNvSpPr/>
          <p:nvPr/>
        </p:nvSpPr>
        <p:spPr>
          <a:xfrm>
            <a:off x="0" y="0"/>
            <a:ext cx="1809750" cy="8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5"/>
          <p:cNvSpPr/>
          <p:nvPr/>
        </p:nvSpPr>
        <p:spPr>
          <a:xfrm>
            <a:off x="0" y="742950"/>
            <a:ext cx="1809750" cy="571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5"/>
          <p:cNvSpPr/>
          <p:nvPr/>
        </p:nvSpPr>
        <p:spPr>
          <a:xfrm>
            <a:off x="531159" y="982755"/>
            <a:ext cx="5353050" cy="5410200"/>
          </a:xfrm>
          <a:prstGeom prst="roundRect">
            <a:avLst>
              <a:gd name="adj" fmla="val 213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5"/>
          <p:cNvSpPr/>
          <p:nvPr/>
        </p:nvSpPr>
        <p:spPr>
          <a:xfrm>
            <a:off x="6229351" y="982756"/>
            <a:ext cx="5353050" cy="5410200"/>
          </a:xfrm>
          <a:prstGeom prst="roundRect">
            <a:avLst>
              <a:gd name="adj" fmla="val 2135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5"/>
          <p:cNvSpPr/>
          <p:nvPr/>
        </p:nvSpPr>
        <p:spPr>
          <a:xfrm>
            <a:off x="609600" y="1066800"/>
            <a:ext cx="5353050" cy="381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5"/>
          <p:cNvSpPr/>
          <p:nvPr/>
        </p:nvSpPr>
        <p:spPr>
          <a:xfrm>
            <a:off x="6229350" y="1066800"/>
            <a:ext cx="5353050" cy="381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5"/>
          <p:cNvSpPr/>
          <p:nvPr/>
        </p:nvSpPr>
        <p:spPr>
          <a:xfrm>
            <a:off x="876300" y="2514600"/>
            <a:ext cx="48196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5"/>
          <p:cNvSpPr/>
          <p:nvPr/>
        </p:nvSpPr>
        <p:spPr>
          <a:xfrm>
            <a:off x="876300" y="3676650"/>
            <a:ext cx="48196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5"/>
          <p:cNvSpPr/>
          <p:nvPr/>
        </p:nvSpPr>
        <p:spPr>
          <a:xfrm>
            <a:off x="876300" y="4838700"/>
            <a:ext cx="48196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5"/>
          <p:cNvSpPr/>
          <p:nvPr/>
        </p:nvSpPr>
        <p:spPr>
          <a:xfrm>
            <a:off x="6496050" y="2708225"/>
            <a:ext cx="48196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5"/>
          <p:cNvSpPr/>
          <p:nvPr/>
        </p:nvSpPr>
        <p:spPr>
          <a:xfrm>
            <a:off x="6484844" y="3691629"/>
            <a:ext cx="481965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0" name="Google Shape;380;p25" descr="image.png"/>
          <p:cNvPicPr preferRelativeResize="0"/>
          <p:nvPr/>
        </p:nvPicPr>
        <p:blipFill rotWithShape="1">
          <a:blip r:embed="rId3">
            <a:alphaModFix/>
          </a:blip>
          <a:srcRect r="8667" b="2035"/>
          <a:stretch>
            <a:fillRect/>
          </a:stretch>
        </p:blipFill>
        <p:spPr>
          <a:xfrm>
            <a:off x="0" y="0"/>
            <a:ext cx="12192008" cy="843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6300" y="1395412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6050" y="1395412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5"/>
          <p:cNvSpPr txBox="1"/>
          <p:nvPr/>
        </p:nvSpPr>
        <p:spPr>
          <a:xfrm>
            <a:off x="666750" y="233362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385" name="Google Shape;385;p25"/>
          <p:cNvSpPr txBox="1"/>
          <p:nvPr/>
        </p:nvSpPr>
        <p:spPr>
          <a:xfrm>
            <a:off x="3284034" y="94383"/>
            <a:ext cx="6122444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Deliverables &amp; Critical Considerations</a:t>
            </a:r>
            <a:endParaRPr lang="en-US" sz="2400">
              <a:latin typeface="Calibri"/>
              <a:ea typeface="Calibri"/>
              <a:cs typeface="Calibri"/>
            </a:endParaRPr>
          </a:p>
        </p:txBody>
      </p:sp>
      <p:sp>
        <p:nvSpPr>
          <p:cNvPr id="386" name="Google Shape;386;p25"/>
          <p:cNvSpPr txBox="1"/>
          <p:nvPr/>
        </p:nvSpPr>
        <p:spPr>
          <a:xfrm>
            <a:off x="1162050" y="1371600"/>
            <a:ext cx="218542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Phase Deliverables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87" name="Google Shape;387;p25"/>
          <p:cNvSpPr txBox="1"/>
          <p:nvPr/>
        </p:nvSpPr>
        <p:spPr>
          <a:xfrm>
            <a:off x="876300" y="2047875"/>
            <a:ext cx="49149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Discovery &amp; Scope: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88" name="Google Shape;388;p25"/>
          <p:cNvSpPr txBox="1"/>
          <p:nvPr/>
        </p:nvSpPr>
        <p:spPr>
          <a:xfrm>
            <a:off x="837079" y="2912969"/>
            <a:ext cx="49149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Target Prep &amp; Integration: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89" name="Google Shape;389;p25"/>
          <p:cNvSpPr txBox="1"/>
          <p:nvPr/>
        </p:nvSpPr>
        <p:spPr>
          <a:xfrm>
            <a:off x="825874" y="3979769"/>
            <a:ext cx="49149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Migration &amp; Validation: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90" name="Google Shape;390;p25"/>
          <p:cNvSpPr txBox="1"/>
          <p:nvPr/>
        </p:nvSpPr>
        <p:spPr>
          <a:xfrm>
            <a:off x="764241" y="5125010"/>
            <a:ext cx="49149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Cutover &amp; Sign-Off: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91" name="Google Shape;391;p25"/>
          <p:cNvSpPr txBox="1"/>
          <p:nvPr/>
        </p:nvSpPr>
        <p:spPr>
          <a:xfrm>
            <a:off x="6781800" y="1371600"/>
            <a:ext cx="26354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Critical Considerations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92" name="Google Shape;392;p25"/>
          <p:cNvSpPr txBox="1"/>
          <p:nvPr/>
        </p:nvSpPr>
        <p:spPr>
          <a:xfrm>
            <a:off x="6484844" y="1972559"/>
            <a:ext cx="49149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Explicit Product Mapping: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93" name="Google Shape;393;p25"/>
          <p:cNvSpPr txBox="1"/>
          <p:nvPr/>
        </p:nvSpPr>
        <p:spPr>
          <a:xfrm>
            <a:off x="6456830" y="2978375"/>
            <a:ext cx="49149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State Sync &amp; Pathways: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94" name="Google Shape;394;p25"/>
          <p:cNvSpPr txBox="1"/>
          <p:nvPr/>
        </p:nvSpPr>
        <p:spPr>
          <a:xfrm>
            <a:off x="6361579" y="4034615"/>
            <a:ext cx="49149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Usability &amp; Reconciliation: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95" name="Google Shape;395;p25"/>
          <p:cNvSpPr txBox="1"/>
          <p:nvPr/>
        </p:nvSpPr>
        <p:spPr>
          <a:xfrm>
            <a:off x="876300" y="2266950"/>
            <a:ext cx="602456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Source inventory (3,366 docs, 47 products) &amp; approved scope.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96" name="Google Shape;396;p25"/>
          <p:cNvSpPr txBox="1"/>
          <p:nvPr/>
        </p:nvSpPr>
        <p:spPr>
          <a:xfrm>
            <a:off x="837079" y="3132044"/>
            <a:ext cx="602456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CRM-ready environment &amp; tested integration setup.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97" name="Google Shape;397;p25"/>
          <p:cNvSpPr txBox="1"/>
          <p:nvPr/>
        </p:nvSpPr>
        <p:spPr>
          <a:xfrm>
            <a:off x="831476" y="4210049"/>
            <a:ext cx="50440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Migrated content &amp; source-to-target reconciliation report.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98" name="Google Shape;398;p25"/>
          <p:cNvSpPr txBox="1"/>
          <p:nvPr/>
        </p:nvSpPr>
        <p:spPr>
          <a:xfrm>
            <a:off x="764241" y="5344085"/>
            <a:ext cx="6024562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Production-ready ongoing sync &amp; UAT business sign-off.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99" name="Google Shape;399;p25"/>
          <p:cNvSpPr txBox="1"/>
          <p:nvPr/>
        </p:nvSpPr>
        <p:spPr>
          <a:xfrm>
            <a:off x="6484844" y="2202839"/>
            <a:ext cx="506842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Product creation alone does not link docs; integration must map explicit ties.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400" name="Google Shape;400;p25"/>
          <p:cNvSpPr txBox="1"/>
          <p:nvPr/>
        </p:nvSpPr>
        <p:spPr>
          <a:xfrm>
            <a:off x="6456830" y="3197450"/>
            <a:ext cx="5074024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Verify Draft/Expired behavior and use dedicated paths for CLM vs Email.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401" name="Google Shape;401;p25"/>
          <p:cNvSpPr txBox="1"/>
          <p:nvPr/>
        </p:nvSpPr>
        <p:spPr>
          <a:xfrm>
            <a:off x="6361579" y="4253690"/>
            <a:ext cx="569595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Test actual CRM availability and maintain ID-level reconciliation logs.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3" name="Freeform 14">
            <a:extLst>
              <a:ext uri="{FF2B5EF4-FFF2-40B4-BE49-F238E27FC236}">
                <a16:creationId xmlns:a16="http://schemas.microsoft.com/office/drawing/2014/main" id="{CAD4F627-DF33-D19E-436A-E4B50E72A21A}"/>
              </a:ext>
            </a:extLst>
          </p:cNvPr>
          <p:cNvSpPr/>
          <p:nvPr/>
        </p:nvSpPr>
        <p:spPr>
          <a:xfrm>
            <a:off x="0" y="0"/>
            <a:ext cx="1192109" cy="656704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6474" t="-66897" r="-58421" b="-7032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4D4809E1-ABA3-0913-2A59-A90D6A5B9E3F}"/>
              </a:ext>
            </a:extLst>
          </p:cNvPr>
          <p:cNvSpPr/>
          <p:nvPr/>
        </p:nvSpPr>
        <p:spPr>
          <a:xfrm>
            <a:off x="9885627" y="-1358627"/>
            <a:ext cx="3560276" cy="3395983"/>
          </a:xfrm>
          <a:custGeom>
            <a:avLst/>
            <a:gdLst/>
            <a:ahLst/>
            <a:cxnLst/>
            <a:rect l="l" t="t" r="r" b="b"/>
            <a:pathLst>
              <a:path w="6267753" h="5093974">
                <a:moveTo>
                  <a:pt x="0" y="0"/>
                </a:moveTo>
                <a:lnTo>
                  <a:pt x="6267752" y="0"/>
                </a:lnTo>
                <a:lnTo>
                  <a:pt x="6267752" y="5093973"/>
                </a:lnTo>
                <a:lnTo>
                  <a:pt x="0" y="5093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E284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4C7B487-7FFD-80A5-EE5F-580B656A60F7}"/>
              </a:ext>
            </a:extLst>
          </p:cNvPr>
          <p:cNvGrpSpPr/>
          <p:nvPr/>
        </p:nvGrpSpPr>
        <p:grpSpPr>
          <a:xfrm>
            <a:off x="0" y="670551"/>
            <a:ext cx="4141892" cy="360817"/>
            <a:chOff x="0" y="670551"/>
            <a:chExt cx="1636303" cy="142545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CEFA8CD8-F7EE-D69B-4A26-1BC24B50C9A4}"/>
                </a:ext>
              </a:extLst>
            </p:cNvPr>
            <p:cNvSpPr/>
            <p:nvPr/>
          </p:nvSpPr>
          <p:spPr>
            <a:xfrm>
              <a:off x="0" y="670551"/>
              <a:ext cx="1636303" cy="76045"/>
            </a:xfrm>
            <a:custGeom>
              <a:avLst/>
              <a:gdLst/>
              <a:ahLst/>
              <a:cxnLst/>
              <a:rect l="l" t="t" r="r" b="b"/>
              <a:pathLst>
                <a:path w="1636303" h="76045">
                  <a:moveTo>
                    <a:pt x="0" y="0"/>
                  </a:moveTo>
                  <a:lnTo>
                    <a:pt x="1636303" y="0"/>
                  </a:lnTo>
                  <a:lnTo>
                    <a:pt x="1636303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B4A22C2D-C3CD-646F-9CD6-B99E030F1C81}"/>
                </a:ext>
              </a:extLst>
            </p:cNvPr>
            <p:cNvSpPr txBox="1"/>
            <p:nvPr/>
          </p:nvSpPr>
          <p:spPr>
            <a:xfrm>
              <a:off x="0" y="698951"/>
              <a:ext cx="1636303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8" name="Picture 7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75EA56CB-BF47-D117-CD8C-7A306168824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00" t="22295" r="2595" b="18689"/>
          <a:stretch>
            <a:fillRect/>
          </a:stretch>
        </p:blipFill>
        <p:spPr>
          <a:xfrm>
            <a:off x="9776760" y="5992194"/>
            <a:ext cx="2295202" cy="77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14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2"/>
          <p:cNvSpPr/>
          <p:nvPr/>
        </p:nvSpPr>
        <p:spPr>
          <a:xfrm>
            <a:off x="0" y="0"/>
            <a:ext cx="1809750" cy="8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2"/>
          <p:cNvSpPr/>
          <p:nvPr/>
        </p:nvSpPr>
        <p:spPr>
          <a:xfrm>
            <a:off x="20240" y="995362"/>
            <a:ext cx="12169378" cy="773905"/>
          </a:xfrm>
          <a:prstGeom prst="rect">
            <a:avLst/>
          </a:prstGeom>
          <a:solidFill>
            <a:srgbClr val="E0F2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2"/>
          <p:cNvSpPr/>
          <p:nvPr/>
        </p:nvSpPr>
        <p:spPr>
          <a:xfrm>
            <a:off x="0" y="742950"/>
            <a:ext cx="1809750" cy="571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2"/>
          <p:cNvSpPr/>
          <p:nvPr/>
        </p:nvSpPr>
        <p:spPr>
          <a:xfrm>
            <a:off x="8334" y="995362"/>
            <a:ext cx="20241" cy="74414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22" descr="image.png"/>
          <p:cNvPicPr preferRelativeResize="0"/>
          <p:nvPr/>
        </p:nvPicPr>
        <p:blipFill rotWithShape="1">
          <a:blip r:embed="rId3">
            <a:alphaModFix/>
          </a:blip>
          <a:srcRect l="18" r="8167" b="2035"/>
          <a:stretch>
            <a:fillRect/>
          </a:stretch>
        </p:blipFill>
        <p:spPr>
          <a:xfrm>
            <a:off x="6350" y="0"/>
            <a:ext cx="12179714" cy="88962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4" name="Google Shape;284;p22"/>
          <p:cNvGraphicFramePr/>
          <p:nvPr>
            <p:extLst>
              <p:ext uri="{D42A27DB-BD31-4B8C-83A1-F6EECF244321}">
                <p14:modId xmlns:p14="http://schemas.microsoft.com/office/powerpoint/2010/main" val="1234655890"/>
              </p:ext>
            </p:extLst>
          </p:nvPr>
        </p:nvGraphicFramePr>
        <p:xfrm>
          <a:off x="2381" y="1940266"/>
          <a:ext cx="12193218" cy="4195457"/>
        </p:xfrm>
        <a:graphic>
          <a:graphicData uri="http://schemas.openxmlformats.org/drawingml/2006/table">
            <a:tbl>
              <a:tblPr>
                <a:noFill/>
                <a:tableStyleId>{B754FAF9-FC84-447A-8BA5-9A46E518E07D}</a:tableStyleId>
              </a:tblPr>
              <a:tblGrid>
                <a:gridCol w="2958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6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8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935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Outcome We Deliver</a:t>
                      </a:r>
                      <a:endParaRPr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How We Deliver It</a:t>
                      </a:r>
                      <a:endParaRPr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How Success Is Measured</a:t>
                      </a:r>
                      <a:endParaRPr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B1F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35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Launch brands &amp; campaigns faster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Develop websites, landing pages, emails, banners, &amp; assets using reusable components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Time from approved content to launch; on-time launch rate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35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Reduce manual reporting effort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Build brand-specific data lakes &amp; automate monthly and quarterly media reporting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Reporting hours saved; turnaround; data accuracy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35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One trusted view of performance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Connect media, website analytics, CRM, and other approved data sources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Data completeness; fewer reconciliation issues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35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Turn signals into timely actions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Deploy AI agents to monitor data continuously &amp; recommend next best actions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Signal to action speed; recommendation adoption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935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CRM migration continuity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Assess dependencies, clean data, update integrations, &amp; test workflows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Migration defects; workflow availability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935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Expand capacity without headcount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Provide a managed development, data, QA, and support team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Plus Jakarta Sans"/>
                        </a:rPr>
                        <a:t>Backlog reduction; delivery predictability</a:t>
                      </a:r>
                      <a:endParaRPr sz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3500" marR="63500" marT="25400" marB="25400" anchor="ctr">
                    <a:lnL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5" name="Google Shape;285;p22"/>
          <p:cNvSpPr txBox="1"/>
          <p:nvPr/>
        </p:nvSpPr>
        <p:spPr>
          <a:xfrm>
            <a:off x="666750" y="233362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287" name="Google Shape;287;p22"/>
          <p:cNvSpPr txBox="1"/>
          <p:nvPr/>
        </p:nvSpPr>
        <p:spPr>
          <a:xfrm>
            <a:off x="3641379" y="94383"/>
            <a:ext cx="521725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Proven </a:t>
            </a:r>
            <a:r>
              <a:rPr lang="en-US" sz="240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Outcomes</a:t>
            </a:r>
            <a:r>
              <a:rPr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 for Pharma &amp; Biotech</a:t>
            </a:r>
            <a:endParaRPr lang="en-US" sz="2400">
              <a:latin typeface="Calibri"/>
              <a:ea typeface="Calibri"/>
              <a:cs typeface="Calibri"/>
            </a:endParaRPr>
          </a:p>
        </p:txBody>
      </p:sp>
      <p:sp>
        <p:nvSpPr>
          <p:cNvPr id="288" name="Google Shape;288;p22"/>
          <p:cNvSpPr txBox="1"/>
          <p:nvPr/>
        </p:nvSpPr>
        <p:spPr>
          <a:xfrm>
            <a:off x="230981" y="1128713"/>
            <a:ext cx="1175623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Nashiah helps pharma teams launch faster, automate brand reporting, and turn disconnected commercial data into actionable insights—with people in control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2" name="Freeform 14">
            <a:extLst>
              <a:ext uri="{FF2B5EF4-FFF2-40B4-BE49-F238E27FC236}">
                <a16:creationId xmlns:a16="http://schemas.microsoft.com/office/drawing/2014/main" id="{D97C44B4-886A-B2C9-4110-6D2F5B07B5BF}"/>
              </a:ext>
            </a:extLst>
          </p:cNvPr>
          <p:cNvSpPr/>
          <p:nvPr/>
        </p:nvSpPr>
        <p:spPr>
          <a:xfrm>
            <a:off x="0" y="0"/>
            <a:ext cx="1192109" cy="656704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6474" t="-66897" r="-58421" b="-7032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2BEFDCB-D872-B9EB-8E73-CEB514B29621}"/>
              </a:ext>
            </a:extLst>
          </p:cNvPr>
          <p:cNvSpPr/>
          <p:nvPr/>
        </p:nvSpPr>
        <p:spPr>
          <a:xfrm>
            <a:off x="10876068" y="-1934075"/>
            <a:ext cx="3560276" cy="3395983"/>
          </a:xfrm>
          <a:custGeom>
            <a:avLst/>
            <a:gdLst/>
            <a:ahLst/>
            <a:cxnLst/>
            <a:rect l="l" t="t" r="r" b="b"/>
            <a:pathLst>
              <a:path w="6267753" h="5093974">
                <a:moveTo>
                  <a:pt x="0" y="0"/>
                </a:moveTo>
                <a:lnTo>
                  <a:pt x="6267752" y="0"/>
                </a:lnTo>
                <a:lnTo>
                  <a:pt x="6267752" y="5093973"/>
                </a:lnTo>
                <a:lnTo>
                  <a:pt x="0" y="5093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E284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60CF14-9EE5-FA56-952E-CBF45CB6C44C}"/>
              </a:ext>
            </a:extLst>
          </p:cNvPr>
          <p:cNvGrpSpPr/>
          <p:nvPr/>
        </p:nvGrpSpPr>
        <p:grpSpPr>
          <a:xfrm>
            <a:off x="0" y="670551"/>
            <a:ext cx="4141892" cy="360817"/>
            <a:chOff x="0" y="670551"/>
            <a:chExt cx="1636303" cy="142545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D6CD59A7-9D87-F24F-18C5-6770430D9725}"/>
                </a:ext>
              </a:extLst>
            </p:cNvPr>
            <p:cNvSpPr/>
            <p:nvPr/>
          </p:nvSpPr>
          <p:spPr>
            <a:xfrm>
              <a:off x="0" y="670551"/>
              <a:ext cx="1636303" cy="76045"/>
            </a:xfrm>
            <a:custGeom>
              <a:avLst/>
              <a:gdLst/>
              <a:ahLst/>
              <a:cxnLst/>
              <a:rect l="l" t="t" r="r" b="b"/>
              <a:pathLst>
                <a:path w="1636303" h="76045">
                  <a:moveTo>
                    <a:pt x="0" y="0"/>
                  </a:moveTo>
                  <a:lnTo>
                    <a:pt x="1636303" y="0"/>
                  </a:lnTo>
                  <a:lnTo>
                    <a:pt x="1636303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ECA4DE61-280B-ABE4-69A0-F1E0D53F9EEC}"/>
                </a:ext>
              </a:extLst>
            </p:cNvPr>
            <p:cNvSpPr txBox="1"/>
            <p:nvPr/>
          </p:nvSpPr>
          <p:spPr>
            <a:xfrm>
              <a:off x="0" y="698951"/>
              <a:ext cx="1636303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8" name="Picture 7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DFF5F6B1-D7E4-BF31-1046-A5D991D92D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0" t="22295" r="2595" b="18689"/>
          <a:stretch>
            <a:fillRect/>
          </a:stretch>
        </p:blipFill>
        <p:spPr>
          <a:xfrm>
            <a:off x="9729504" y="6086706"/>
            <a:ext cx="2295202" cy="77050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3"/>
          <p:cNvSpPr/>
          <p:nvPr/>
        </p:nvSpPr>
        <p:spPr>
          <a:xfrm>
            <a:off x="0" y="0"/>
            <a:ext cx="1809750" cy="800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3"/>
          <p:cNvSpPr/>
          <p:nvPr/>
        </p:nvSpPr>
        <p:spPr>
          <a:xfrm>
            <a:off x="-7425" y="1262904"/>
            <a:ext cx="12183035" cy="851087"/>
          </a:xfrm>
          <a:prstGeom prst="roundRect">
            <a:avLst>
              <a:gd name="adj" fmla="val 13793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3"/>
          <p:cNvSpPr/>
          <p:nvPr/>
        </p:nvSpPr>
        <p:spPr>
          <a:xfrm>
            <a:off x="531158" y="4937591"/>
            <a:ext cx="11140889" cy="723900"/>
          </a:xfrm>
          <a:prstGeom prst="roundRect">
            <a:avLst>
              <a:gd name="adj" fmla="val 15789"/>
            </a:avLst>
          </a:prstGeom>
          <a:solidFill>
            <a:srgbClr val="E0F2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3"/>
          <p:cNvSpPr/>
          <p:nvPr/>
        </p:nvSpPr>
        <p:spPr>
          <a:xfrm>
            <a:off x="0" y="742950"/>
            <a:ext cx="1809750" cy="5715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3"/>
          <p:cNvSpPr/>
          <p:nvPr/>
        </p:nvSpPr>
        <p:spPr>
          <a:xfrm>
            <a:off x="-7425" y="1279012"/>
            <a:ext cx="38100" cy="828675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3"/>
          <p:cNvSpPr/>
          <p:nvPr/>
        </p:nvSpPr>
        <p:spPr>
          <a:xfrm>
            <a:off x="559174" y="2618254"/>
            <a:ext cx="3530649" cy="1747837"/>
          </a:xfrm>
          <a:prstGeom prst="roundRect">
            <a:avLst>
              <a:gd name="adj" fmla="val 6539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3"/>
          <p:cNvSpPr/>
          <p:nvPr/>
        </p:nvSpPr>
        <p:spPr>
          <a:xfrm>
            <a:off x="4280323" y="2618254"/>
            <a:ext cx="3530649" cy="1747837"/>
          </a:xfrm>
          <a:prstGeom prst="roundRect">
            <a:avLst>
              <a:gd name="adj" fmla="val 6539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3"/>
          <p:cNvSpPr/>
          <p:nvPr/>
        </p:nvSpPr>
        <p:spPr>
          <a:xfrm>
            <a:off x="8001473" y="2618254"/>
            <a:ext cx="3530649" cy="1747837"/>
          </a:xfrm>
          <a:prstGeom prst="roundRect">
            <a:avLst>
              <a:gd name="adj" fmla="val 6539"/>
            </a:avLst>
          </a:prstGeom>
          <a:solidFill>
            <a:srgbClr val="F8FAF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3"/>
          <p:cNvSpPr/>
          <p:nvPr/>
        </p:nvSpPr>
        <p:spPr>
          <a:xfrm>
            <a:off x="519953" y="4937591"/>
            <a:ext cx="38100" cy="7239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3"/>
          <p:cNvSpPr/>
          <p:nvPr/>
        </p:nvSpPr>
        <p:spPr>
          <a:xfrm>
            <a:off x="749674" y="2846854"/>
            <a:ext cx="685800" cy="285750"/>
          </a:xfrm>
          <a:prstGeom prst="roundRect">
            <a:avLst>
              <a:gd name="adj" fmla="val 20000"/>
            </a:avLst>
          </a:prstGeom>
          <a:solidFill>
            <a:srgbClr val="E0F2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23"/>
          <p:cNvSpPr/>
          <p:nvPr/>
        </p:nvSpPr>
        <p:spPr>
          <a:xfrm>
            <a:off x="559174" y="2618254"/>
            <a:ext cx="3530649" cy="381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3"/>
          <p:cNvSpPr/>
          <p:nvPr/>
        </p:nvSpPr>
        <p:spPr>
          <a:xfrm>
            <a:off x="4470823" y="2846854"/>
            <a:ext cx="714375" cy="285750"/>
          </a:xfrm>
          <a:prstGeom prst="roundRect">
            <a:avLst>
              <a:gd name="adj" fmla="val 20000"/>
            </a:avLst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3"/>
          <p:cNvSpPr/>
          <p:nvPr/>
        </p:nvSpPr>
        <p:spPr>
          <a:xfrm>
            <a:off x="4280323" y="2618254"/>
            <a:ext cx="3530649" cy="381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3"/>
          <p:cNvSpPr/>
          <p:nvPr/>
        </p:nvSpPr>
        <p:spPr>
          <a:xfrm>
            <a:off x="8191973" y="2846854"/>
            <a:ext cx="723900" cy="285750"/>
          </a:xfrm>
          <a:prstGeom prst="roundRect">
            <a:avLst>
              <a:gd name="adj" fmla="val 20000"/>
            </a:avLst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3"/>
          <p:cNvSpPr/>
          <p:nvPr/>
        </p:nvSpPr>
        <p:spPr>
          <a:xfrm>
            <a:off x="8001473" y="2618254"/>
            <a:ext cx="3530649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Google Shape;311;p23" descr="image.png"/>
          <p:cNvPicPr preferRelativeResize="0"/>
          <p:nvPr/>
        </p:nvPicPr>
        <p:blipFill rotWithShape="1">
          <a:blip r:embed="rId3">
            <a:alphaModFix/>
          </a:blip>
          <a:srcRect l="20" r="8424" b="-1399"/>
          <a:stretch>
            <a:fillRect/>
          </a:stretch>
        </p:blipFill>
        <p:spPr>
          <a:xfrm>
            <a:off x="8414" y="0"/>
            <a:ext cx="12179391" cy="89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6653" y="5185241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3"/>
          <p:cNvSpPr txBox="1"/>
          <p:nvPr/>
        </p:nvSpPr>
        <p:spPr>
          <a:xfrm>
            <a:off x="666750" y="233362"/>
            <a:ext cx="762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0B1F3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ISmile</a:t>
            </a:r>
            <a:endParaRPr/>
          </a:p>
        </p:txBody>
      </p:sp>
      <p:sp>
        <p:nvSpPr>
          <p:cNvPr id="315" name="Google Shape;315;p23"/>
          <p:cNvSpPr txBox="1"/>
          <p:nvPr/>
        </p:nvSpPr>
        <p:spPr>
          <a:xfrm>
            <a:off x="2246445" y="206441"/>
            <a:ext cx="797365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Solution-Focused:</a:t>
            </a:r>
            <a:r>
              <a:rPr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 Core </a:t>
            </a:r>
            <a:r>
              <a:rPr lang="en-US" sz="240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Offers &amp; Delivery Commitments</a:t>
            </a:r>
            <a:endParaRPr lang="en-US" sz="2400">
              <a:latin typeface="Calibri"/>
              <a:ea typeface="Calibri"/>
              <a:cs typeface="Calibri"/>
            </a:endParaRPr>
          </a:p>
          <a:p>
            <a:pPr algn="ctr"/>
            <a:endParaRPr lang="en-US" sz="2400">
              <a:latin typeface="Calibri"/>
              <a:ea typeface="Calibri"/>
              <a:cs typeface="Calibri"/>
            </a:endParaRPr>
          </a:p>
        </p:txBody>
      </p:sp>
      <p:sp>
        <p:nvSpPr>
          <p:cNvPr id="316" name="Google Shape;316;p23"/>
          <p:cNvSpPr txBox="1"/>
          <p:nvPr/>
        </p:nvSpPr>
        <p:spPr>
          <a:xfrm>
            <a:off x="247369" y="1336302"/>
            <a:ext cx="11177867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1600" b="1">
                <a:latin typeface="Calibri"/>
                <a:ea typeface="Calibri"/>
                <a:cs typeface="Calibri"/>
                <a:sym typeface="Plus Jakarta Sans"/>
              </a:rPr>
              <a:t>Nashiah helps pharma teams launch faster</a:t>
            </a:r>
            <a:r>
              <a:rPr lang="en-US" sz="1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, </a:t>
            </a:r>
            <a:r>
              <a:rPr lang="en-US" sz="1600" b="1">
                <a:latin typeface="Calibri"/>
                <a:ea typeface="Calibri"/>
                <a:cs typeface="Calibri"/>
                <a:sym typeface="Plus Jakarta Sans"/>
              </a:rPr>
              <a:t>automate brand reporting, and turn disconnected commercial data into actionable insights—with people in control</a:t>
            </a:r>
            <a:endParaRPr lang="en-US" sz="1600" b="1">
              <a:latin typeface="Calibri"/>
              <a:ea typeface="Calibri"/>
              <a:cs typeface="Calibri"/>
            </a:endParaRPr>
          </a:p>
        </p:txBody>
      </p:sp>
      <p:sp>
        <p:nvSpPr>
          <p:cNvPr id="317" name="Google Shape;317;p23"/>
          <p:cNvSpPr txBox="1"/>
          <p:nvPr/>
        </p:nvSpPr>
        <p:spPr>
          <a:xfrm>
            <a:off x="1207995" y="5099516"/>
            <a:ext cx="10500471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Commitment Strategy: Commit to delivery metrics we control; agree on baselines and targets before promising revenue lift or cost savings.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318" name="Google Shape;318;p23"/>
          <p:cNvSpPr txBox="1"/>
          <p:nvPr/>
        </p:nvSpPr>
        <p:spPr>
          <a:xfrm>
            <a:off x="883024" y="2904004"/>
            <a:ext cx="514350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Offer 1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319" name="Google Shape;319;p23"/>
          <p:cNvSpPr txBox="1"/>
          <p:nvPr/>
        </p:nvSpPr>
        <p:spPr>
          <a:xfrm>
            <a:off x="749674" y="3227854"/>
            <a:ext cx="413391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Faster Digital Asset Delivery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320" name="Google Shape;320;p23"/>
          <p:cNvSpPr txBox="1"/>
          <p:nvPr/>
        </p:nvSpPr>
        <p:spPr>
          <a:xfrm>
            <a:off x="749674" y="3532654"/>
            <a:ext cx="324489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Develop websites, landing pages, emails, banners, and digital assets using reusable components.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321" name="Google Shape;321;p23"/>
          <p:cNvSpPr txBox="1"/>
          <p:nvPr/>
        </p:nvSpPr>
        <p:spPr>
          <a:xfrm>
            <a:off x="4604173" y="2904004"/>
            <a:ext cx="542925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Offer 2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322" name="Google Shape;322;p23"/>
          <p:cNvSpPr txBox="1"/>
          <p:nvPr/>
        </p:nvSpPr>
        <p:spPr>
          <a:xfrm>
            <a:off x="4470823" y="3227854"/>
            <a:ext cx="413391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Reliable Hosting &amp; Rapid Updates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323" name="Google Shape;323;p23"/>
          <p:cNvSpPr txBox="1"/>
          <p:nvPr/>
        </p:nvSpPr>
        <p:spPr>
          <a:xfrm>
            <a:off x="4470823" y="3532654"/>
            <a:ext cx="324489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Provide hosting, monitoring, security maintenance, and rapid updates to approved content.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324" name="Google Shape;324;p23"/>
          <p:cNvSpPr txBox="1"/>
          <p:nvPr/>
        </p:nvSpPr>
        <p:spPr>
          <a:xfrm>
            <a:off x="8325323" y="2904004"/>
            <a:ext cx="552450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chemeClr val="tx1"/>
                </a:solidFill>
                <a:latin typeface="Calibri"/>
                <a:ea typeface="Calibri"/>
                <a:cs typeface="Calibri"/>
                <a:sym typeface="Plus Jakarta Sans"/>
              </a:rPr>
              <a:t>Offer 3</a:t>
            </a:r>
            <a:endParaRPr lang="en-US" sz="1100" b="1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5" name="Google Shape;325;p23"/>
          <p:cNvSpPr txBox="1"/>
          <p:nvPr/>
        </p:nvSpPr>
        <p:spPr>
          <a:xfrm>
            <a:off x="8191973" y="3227854"/>
            <a:ext cx="39496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latin typeface="Calibri"/>
                <a:ea typeface="Calibri"/>
                <a:cs typeface="Calibri"/>
                <a:sym typeface="Plus Jakarta Sans"/>
              </a:rPr>
              <a:t>Automated Brand Reporting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326" name="Google Shape;326;p23"/>
          <p:cNvSpPr txBox="1"/>
          <p:nvPr/>
        </p:nvSpPr>
        <p:spPr>
          <a:xfrm>
            <a:off x="8191973" y="3532654"/>
            <a:ext cx="324489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latin typeface="Calibri"/>
                <a:ea typeface="Calibri"/>
                <a:cs typeface="Calibri"/>
                <a:sym typeface="Plus Jakarta Sans"/>
              </a:rPr>
              <a:t>Build brand-specific data lakes and automate monthly and quarterly media reporting.</a:t>
            </a:r>
            <a:endParaRPr lang="en-US" sz="1200">
              <a:latin typeface="Calibri"/>
              <a:ea typeface="Calibri"/>
              <a:cs typeface="Calibri"/>
            </a:endParaRPr>
          </a:p>
        </p:txBody>
      </p:sp>
      <p:sp>
        <p:nvSpPr>
          <p:cNvPr id="2" name="Freeform 14">
            <a:extLst>
              <a:ext uri="{FF2B5EF4-FFF2-40B4-BE49-F238E27FC236}">
                <a16:creationId xmlns:a16="http://schemas.microsoft.com/office/drawing/2014/main" id="{4F0D3DEB-07C6-19EC-16B1-D14B94FD9666}"/>
              </a:ext>
            </a:extLst>
          </p:cNvPr>
          <p:cNvSpPr/>
          <p:nvPr/>
        </p:nvSpPr>
        <p:spPr>
          <a:xfrm>
            <a:off x="0" y="0"/>
            <a:ext cx="1192109" cy="656704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6474" t="-66897" r="-58421" b="-70325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FEB26A5-6ED8-690E-92AF-5EBEEEFE19AF}"/>
              </a:ext>
            </a:extLst>
          </p:cNvPr>
          <p:cNvSpPr/>
          <p:nvPr/>
        </p:nvSpPr>
        <p:spPr>
          <a:xfrm>
            <a:off x="10911787" y="-1368787"/>
            <a:ext cx="3560276" cy="3395983"/>
          </a:xfrm>
          <a:custGeom>
            <a:avLst/>
            <a:gdLst/>
            <a:ahLst/>
            <a:cxnLst/>
            <a:rect l="l" t="t" r="r" b="b"/>
            <a:pathLst>
              <a:path w="6267753" h="5093974">
                <a:moveTo>
                  <a:pt x="0" y="0"/>
                </a:moveTo>
                <a:lnTo>
                  <a:pt x="6267752" y="0"/>
                </a:lnTo>
                <a:lnTo>
                  <a:pt x="6267752" y="5093973"/>
                </a:lnTo>
                <a:lnTo>
                  <a:pt x="0" y="50939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0E284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55738FE-37F1-FD16-BBDF-0234FFD5FCAF}"/>
              </a:ext>
            </a:extLst>
          </p:cNvPr>
          <p:cNvGrpSpPr/>
          <p:nvPr/>
        </p:nvGrpSpPr>
        <p:grpSpPr>
          <a:xfrm>
            <a:off x="0" y="670551"/>
            <a:ext cx="4141892" cy="360817"/>
            <a:chOff x="0" y="670551"/>
            <a:chExt cx="1636303" cy="142545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6B2511FF-22A8-CE9B-65DC-79FA17454070}"/>
                </a:ext>
              </a:extLst>
            </p:cNvPr>
            <p:cNvSpPr/>
            <p:nvPr/>
          </p:nvSpPr>
          <p:spPr>
            <a:xfrm>
              <a:off x="0" y="670551"/>
              <a:ext cx="1636303" cy="76045"/>
            </a:xfrm>
            <a:custGeom>
              <a:avLst/>
              <a:gdLst/>
              <a:ahLst/>
              <a:cxnLst/>
              <a:rect l="l" t="t" r="r" b="b"/>
              <a:pathLst>
                <a:path w="1636303" h="76045">
                  <a:moveTo>
                    <a:pt x="0" y="0"/>
                  </a:moveTo>
                  <a:lnTo>
                    <a:pt x="1636303" y="0"/>
                  </a:lnTo>
                  <a:lnTo>
                    <a:pt x="1636303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39C1C334-1AE3-C3A5-E1F4-11F84440559D}"/>
                </a:ext>
              </a:extLst>
            </p:cNvPr>
            <p:cNvSpPr txBox="1"/>
            <p:nvPr/>
          </p:nvSpPr>
          <p:spPr>
            <a:xfrm>
              <a:off x="0" y="698951"/>
              <a:ext cx="1636303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pic>
        <p:nvPicPr>
          <p:cNvPr id="8" name="Picture 7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A3B244A6-CB39-1FAF-BA52-41BD4C8D521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00" t="22295" r="2595" b="18689"/>
          <a:stretch>
            <a:fillRect/>
          </a:stretch>
        </p:blipFill>
        <p:spPr>
          <a:xfrm>
            <a:off x="9776760" y="5992194"/>
            <a:ext cx="2295202" cy="77050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C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5BAA3C-F000-C41D-0D0E-5FADFC33F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9">
            <a:extLst>
              <a:ext uri="{FF2B5EF4-FFF2-40B4-BE49-F238E27FC236}">
                <a16:creationId xmlns:a16="http://schemas.microsoft.com/office/drawing/2014/main" id="{EDFED509-1913-3AFD-2C07-15DB43DC7BD7}"/>
              </a:ext>
            </a:extLst>
          </p:cNvPr>
          <p:cNvSpPr/>
          <p:nvPr/>
        </p:nvSpPr>
        <p:spPr>
          <a:xfrm>
            <a:off x="685800" y="400945"/>
            <a:ext cx="10820400" cy="0"/>
          </a:xfrm>
          <a:prstGeom prst="line">
            <a:avLst/>
          </a:prstGeom>
          <a:ln w="19050" cap="flat">
            <a:solidFill>
              <a:srgbClr val="D9D9D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0EBBA74-664E-04F1-7259-F784860F8696}"/>
              </a:ext>
            </a:extLst>
          </p:cNvPr>
          <p:cNvSpPr/>
          <p:nvPr/>
        </p:nvSpPr>
        <p:spPr>
          <a:xfrm flipH="1">
            <a:off x="1250" y="250636"/>
            <a:ext cx="4089737" cy="3261963"/>
          </a:xfrm>
          <a:custGeom>
            <a:avLst/>
            <a:gdLst/>
            <a:ahLst/>
            <a:cxnLst/>
            <a:rect l="l" t="t" r="r" b="b"/>
            <a:pathLst>
              <a:path w="9143383" h="7431077">
                <a:moveTo>
                  <a:pt x="9143383" y="0"/>
                </a:moveTo>
                <a:lnTo>
                  <a:pt x="0" y="0"/>
                </a:lnTo>
                <a:lnTo>
                  <a:pt x="0" y="7431076"/>
                </a:lnTo>
                <a:lnTo>
                  <a:pt x="9143383" y="7431076"/>
                </a:lnTo>
                <a:lnTo>
                  <a:pt x="914338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4BB0C8E-824D-5515-29E9-419B765DA6AD}"/>
              </a:ext>
            </a:extLst>
          </p:cNvPr>
          <p:cNvGrpSpPr/>
          <p:nvPr/>
        </p:nvGrpSpPr>
        <p:grpSpPr>
          <a:xfrm>
            <a:off x="5528418" y="6636428"/>
            <a:ext cx="6663589" cy="192489"/>
            <a:chOff x="0" y="0"/>
            <a:chExt cx="2632529" cy="76045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5BBC8D8-7E52-F0FB-668C-CD8E5DD30F86}"/>
                </a:ext>
              </a:extLst>
            </p:cNvPr>
            <p:cNvSpPr/>
            <p:nvPr/>
          </p:nvSpPr>
          <p:spPr>
            <a:xfrm>
              <a:off x="0" y="0"/>
              <a:ext cx="2632529" cy="76045"/>
            </a:xfrm>
            <a:custGeom>
              <a:avLst/>
              <a:gdLst/>
              <a:ahLst/>
              <a:cxnLst/>
              <a:rect l="l" t="t" r="r" b="b"/>
              <a:pathLst>
                <a:path w="2632529" h="76045">
                  <a:moveTo>
                    <a:pt x="0" y="0"/>
                  </a:moveTo>
                  <a:lnTo>
                    <a:pt x="2632529" y="0"/>
                  </a:lnTo>
                  <a:lnTo>
                    <a:pt x="2632529" y="76045"/>
                  </a:lnTo>
                  <a:lnTo>
                    <a:pt x="0" y="76045"/>
                  </a:lnTo>
                  <a:close/>
                </a:path>
              </a:pathLst>
            </a:custGeom>
            <a:solidFill>
              <a:srgbClr val="0B909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501732F1-D096-AFB2-F116-E4179F64BD17}"/>
                </a:ext>
              </a:extLst>
            </p:cNvPr>
            <p:cNvSpPr txBox="1"/>
            <p:nvPr/>
          </p:nvSpPr>
          <p:spPr>
            <a:xfrm>
              <a:off x="0" y="-38100"/>
              <a:ext cx="2632529" cy="11414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800"/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A618973D-DC6B-8665-B75F-6653CAF0AC86}"/>
              </a:ext>
            </a:extLst>
          </p:cNvPr>
          <p:cNvSpPr/>
          <p:nvPr/>
        </p:nvSpPr>
        <p:spPr>
          <a:xfrm>
            <a:off x="0" y="0"/>
            <a:ext cx="1192109" cy="742736"/>
          </a:xfrm>
          <a:custGeom>
            <a:avLst/>
            <a:gdLst/>
            <a:ahLst/>
            <a:cxnLst/>
            <a:rect l="l" t="t" r="r" b="b"/>
            <a:pathLst>
              <a:path w="1788163" h="1114104">
                <a:moveTo>
                  <a:pt x="0" y="0"/>
                </a:moveTo>
                <a:lnTo>
                  <a:pt x="1788163" y="0"/>
                </a:lnTo>
                <a:lnTo>
                  <a:pt x="1788163" y="1114104"/>
                </a:lnTo>
                <a:lnTo>
                  <a:pt x="0" y="11141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474" t="-66897" r="-58421" b="-703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8594D6-2306-B94F-539C-8D60591FC679}"/>
              </a:ext>
            </a:extLst>
          </p:cNvPr>
          <p:cNvSpPr txBox="1"/>
          <p:nvPr/>
        </p:nvSpPr>
        <p:spPr>
          <a:xfrm>
            <a:off x="-142240" y="2108200"/>
            <a:ext cx="12334240" cy="23237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i="0" u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rPr>
              <a:t>NEXT STEPS</a:t>
            </a:r>
          </a:p>
          <a:p>
            <a:pPr algn="ctr"/>
            <a:br>
              <a:rPr lang="en-US" b="0">
                <a:solidFill>
                  <a:srgbClr val="FFFFFF"/>
                </a:solidFill>
              </a:rPr>
            </a:br>
            <a:r>
              <a:rPr lang="en-US" sz="3300" b="1" i="0" u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rPr>
              <a:t>Book Your Salesforce &amp; Veeva Transition Quick Win Sprint</a:t>
            </a:r>
          </a:p>
          <a:p>
            <a:pPr algn="ctr"/>
            <a:br>
              <a:rPr lang="en-US" b="0">
                <a:solidFill>
                  <a:srgbClr val="FFFFFF"/>
                </a:solidFill>
              </a:rPr>
            </a:br>
            <a:r>
              <a:rPr lang="en-US" sz="1650" b="0" i="0" u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rPr>
              <a:t>Leave with a completed deliverable and a clear, prioritized path forward.</a:t>
            </a:r>
          </a:p>
          <a:p>
            <a:pPr algn="ctr"/>
            <a:br>
              <a:rPr lang="en-US" b="0">
                <a:solidFill>
                  <a:srgbClr val="FFFFFF"/>
                </a:solidFill>
              </a:rPr>
            </a:br>
            <a:r>
              <a:rPr lang="en-US" sz="1350" b="1" i="0" u="none" strike="noStrike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rPr>
              <a:t>ISmile</a:t>
            </a:r>
            <a:r>
              <a:rPr lang="en-US" sz="1350" b="1" i="0" u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rPr>
              <a:t> Technologies  |  </a:t>
            </a:r>
            <a:r>
              <a:rPr lang="en-US" sz="1350" b="1" i="0" u="none" strike="noStrike" err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</a:rPr>
              <a:t>Nashiah</a:t>
            </a:r>
          </a:p>
          <a:p>
            <a:endParaRPr lang="en-US">
              <a:solidFill>
                <a:srgbClr val="FFFFFF"/>
              </a:solidFill>
            </a:endParaRPr>
          </a:p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086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CC0AA6722AFA4AA95B83B7C749FAD0" ma:contentTypeVersion="19" ma:contentTypeDescription="Create a new document." ma:contentTypeScope="" ma:versionID="97ff0511ab05dbf649c8c805369ae912">
  <xsd:schema xmlns:xsd="http://www.w3.org/2001/XMLSchema" xmlns:xs="http://www.w3.org/2001/XMLSchema" xmlns:p="http://schemas.microsoft.com/office/2006/metadata/properties" xmlns:ns2="7cbc7352-7d70-482e-b1b3-5fc80966fe47" xmlns:ns3="3cd28c08-3ea9-4c55-b61e-5983bc32feb3" targetNamespace="http://schemas.microsoft.com/office/2006/metadata/properties" ma:root="true" ma:fieldsID="8ea5d155bc4b460d6c2fe6e923e132d1" ns2:_="" ns3:_="">
    <xsd:import namespace="7cbc7352-7d70-482e-b1b3-5fc80966fe47"/>
    <xsd:import namespace="3cd28c08-3ea9-4c55-b61e-5983bc32fe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SalesManager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bc7352-7d70-482e-b1b3-5fc80966fe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SalesManager" ma:index="20" nillable="true" ma:displayName="Sales Manager" ma:format="Dropdown" ma:list="UserInfo" ma:SharePointGroup="0" ma:internalName="SalesManag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849b8ec-d4ee-41e0-be99-38fb6ad2ce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d28c08-3ea9-4c55-b61e-5983bc32feb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6a04824-9121-4b72-b57e-40f8b5b48271}" ma:internalName="TaxCatchAll" ma:showField="CatchAllData" ma:web="3cd28c08-3ea9-4c55-b61e-5983bc32fe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7cbc7352-7d70-482e-b1b3-5fc80966fe47" xsi:nil="true"/>
    <SalesManager xmlns="7cbc7352-7d70-482e-b1b3-5fc80966fe47">
      <UserInfo>
        <DisplayName/>
        <AccountId xsi:nil="true"/>
        <AccountType/>
      </UserInfo>
    </SalesManager>
    <SharedWithUsers xmlns="3cd28c08-3ea9-4c55-b61e-5983bc32feb3">
      <UserInfo>
        <DisplayName/>
        <AccountId xsi:nil="true"/>
        <AccountType/>
      </UserInfo>
    </SharedWithUsers>
    <lcf76f155ced4ddcb4097134ff3c332f xmlns="7cbc7352-7d70-482e-b1b3-5fc80966fe47">
      <Terms xmlns="http://schemas.microsoft.com/office/infopath/2007/PartnerControls"/>
    </lcf76f155ced4ddcb4097134ff3c332f>
    <TaxCatchAll xmlns="3cd28c08-3ea9-4c55-b61e-5983bc32feb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B54F2A-870D-4D80-8AC7-ABAECC2818F3}">
  <ds:schemaRefs>
    <ds:schemaRef ds:uri="3cd28c08-3ea9-4c55-b61e-5983bc32feb3"/>
    <ds:schemaRef ds:uri="7cbc7352-7d70-482e-b1b3-5fc80966fe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01D115F-92AD-40DA-A774-FFF325BB7CD5}">
  <ds:schemaRefs>
    <ds:schemaRef ds:uri="3cd28c08-3ea9-4c55-b61e-5983bc32feb3"/>
    <ds:schemaRef ds:uri="7cbc7352-7d70-482e-b1b3-5fc80966fe47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E45C56B-BA97-4B4F-A3F7-E504982DCE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</Slides>
  <Notes>12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revision>1</cp:revision>
  <dcterms:modified xsi:type="dcterms:W3CDTF">2026-10-13T17:52:54Z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0x0101003DCC0AA6722AFA4AA95B83B7C749FAD0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