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4"/>
  </p:sldMasterIdLst>
  <p:notesMasterIdLst>
    <p:notesMasterId r:id="rId24"/>
  </p:notesMasterIdLst>
  <p:sldIdLst>
    <p:sldId id="394" r:id="rId5"/>
    <p:sldId id="388" r:id="rId6"/>
    <p:sldId id="462" r:id="rId7"/>
    <p:sldId id="463" r:id="rId8"/>
    <p:sldId id="464" r:id="rId9"/>
    <p:sldId id="460" r:id="rId10"/>
    <p:sldId id="465" r:id="rId11"/>
    <p:sldId id="466" r:id="rId12"/>
    <p:sldId id="467" r:id="rId13"/>
    <p:sldId id="468" r:id="rId14"/>
    <p:sldId id="469" r:id="rId15"/>
    <p:sldId id="461" r:id="rId16"/>
    <p:sldId id="470" r:id="rId17"/>
    <p:sldId id="471" r:id="rId18"/>
    <p:sldId id="472" r:id="rId19"/>
    <p:sldId id="423" r:id="rId20"/>
    <p:sldId id="473" r:id="rId21"/>
    <p:sldId id="474" r:id="rId22"/>
    <p:sldId id="475" r:id="rId23"/>
  </p:sldIdLst>
  <p:sldSz cx="9144000" cy="5143500" type="screen16x9"/>
  <p:notesSz cx="6858000" cy="9144000"/>
  <p:embeddedFontLst>
    <p:embeddedFont>
      <p:font typeface="Montserrat" panose="00000500000000000000" pitchFamily="2" charset="0"/>
      <p:regular r:id="rId25"/>
      <p:bold r:id="rId26"/>
      <p:italic r:id="rId27"/>
      <p:boldItalic r:id="rId28"/>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96696"/>
    <a:srgbClr val="04A2A0"/>
    <a:srgbClr val="04A49C"/>
    <a:srgbClr val="0388A4"/>
    <a:srgbClr val="0293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6" dt="2026-10-12T17:28:37.177"/>
    <p1510:client id="{BACAA925-5F90-377D-BFBB-49271C5F7B93}" v="29" dt="2026-10-12T18:04:05.605"/>
  </p1510:revLst>
</p1510:revInfo>
</file>

<file path=ppt/tableStyles.xml><?xml version="1.0" encoding="utf-8"?>
<a:tblStyleLst xmlns:a="http://schemas.openxmlformats.org/drawingml/2006/main" def="{5C22544A-7EE6-4342-B048-85BDC9FD1C3A}">
  <a:tblStyle styleId="{125E5076-3810-47DD-B79F-674D7AD40C01}" styleName="深色样式 1 - 强调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76E67408-1B0F-4D5C-AC0E-F006B44B91B5}"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Style>
        <a:tcBdr/>
      </a:tcStyle>
    </a:band1H>
    <a:band2H>
      <a:tcStyle>
        <a:tcBdr/>
      </a:tcStyle>
    </a:band2H>
    <a:band1V>
      <a:tcStyle>
        <a:tcBdr/>
      </a:tcStyle>
    </a:band1V>
    <a:band2V>
      <a:tcStyle>
        <a:tcBdr/>
      </a:tcStyle>
    </a:band2V>
    <a:lastCol>
      <a:tcStyle>
        <a:tcBdr/>
      </a:tcStyle>
    </a:lastCol>
    <a:firstCol>
      <a:tcStyle>
        <a:tcBdr/>
      </a:tcStyle>
    </a:firstCol>
    <a:lastRow>
      <a:tcStyle>
        <a:tcBdr/>
      </a:tcStyle>
    </a:lastRow>
    <a:seCell>
      <a:tcStyle>
        <a:tcBdr/>
      </a:tcStyle>
    </a:seCell>
    <a:swCell>
      <a:tcStyle>
        <a:tcBdr/>
      </a:tcStyle>
    </a:swCell>
    <a:firstRow>
      <a:tcStyle>
        <a:tcBdr/>
      </a:tcStyle>
    </a:firstRow>
    <a:neCell>
      <a:tcStyle>
        <a:tcBdr/>
      </a:tcStyle>
    </a:neCell>
    <a:nwCell>
      <a:tcStyle>
        <a:tcBdr/>
      </a:tcStyle>
    </a:nwCel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162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font" Target="fonts/font2.fntdata"/><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1.fntdata"/><Relationship Id="rId33"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32"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font" Target="fonts/font4.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font" Target="fonts/font3.fntdata"/><Relationship Id="rId30" Type="http://schemas.openxmlformats.org/officeDocument/2006/relationships/viewProps" Target="view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laheldin Sherif" userId="S::salaheldin.sherif@ismiletechnologies.com::4a195fc5-08e3-4c76-9ea2-d2dd1e1c8068" providerId="AD" clId="Web-{BACAA925-5F90-377D-BFBB-49271C5F7B93}"/>
    <pc:docChg chg="modSld addMainMaster delMainMaster modMainMaster modNotesMaster">
      <pc:chgData name="Salaheldin Sherif" userId="S::salaheldin.sherif@ismiletechnologies.com::4a195fc5-08e3-4c76-9ea2-d2dd1e1c8068" providerId="AD" clId="Web-{BACAA925-5F90-377D-BFBB-49271C5F7B93}" dt="2026-10-12T18:03:58.168" v="28" actId="20577"/>
      <pc:docMkLst>
        <pc:docMk/>
      </pc:docMkLst>
      <pc:sldChg chg="modSp mod modClrScheme chgLayout">
        <pc:chgData name="Salaheldin Sherif" userId="S::salaheldin.sherif@ismiletechnologies.com::4a195fc5-08e3-4c76-9ea2-d2dd1e1c8068" providerId="AD" clId="Web-{BACAA925-5F90-377D-BFBB-49271C5F7B93}" dt="2026-10-12T17:58:06.964" v="5"/>
        <pc:sldMkLst>
          <pc:docMk/>
          <pc:sldMk cId="0" sldId="388"/>
        </pc:sldMkLst>
        <pc:spChg chg="mod">
          <ac:chgData name="Salaheldin Sherif" userId="S::salaheldin.sherif@ismiletechnologies.com::4a195fc5-08e3-4c76-9ea2-d2dd1e1c8068" providerId="AD" clId="Web-{BACAA925-5F90-377D-BFBB-49271C5F7B93}" dt="2026-10-12T17:58:06.964" v="5"/>
          <ac:spMkLst>
            <pc:docMk/>
            <pc:sldMk cId="0" sldId="388"/>
            <ac:spMk id="8" creationId="{F67094C3-33A6-4128-9ABF-23F88722E1F4}"/>
          </ac:spMkLst>
        </pc:spChg>
      </pc:sldChg>
      <pc:sldChg chg="modSp mod modClrScheme chgLayout">
        <pc:chgData name="Salaheldin Sherif" userId="S::salaheldin.sherif@ismiletechnologies.com::4a195fc5-08e3-4c76-9ea2-d2dd1e1c8068" providerId="AD" clId="Web-{BACAA925-5F90-377D-BFBB-49271C5F7B93}" dt="2026-10-12T17:58:06.964" v="5"/>
        <pc:sldMkLst>
          <pc:docMk/>
          <pc:sldMk cId="0" sldId="394"/>
        </pc:sldMkLst>
        <pc:spChg chg="mod">
          <ac:chgData name="Salaheldin Sherif" userId="S::salaheldin.sherif@ismiletechnologies.com::4a195fc5-08e3-4c76-9ea2-d2dd1e1c8068" providerId="AD" clId="Web-{BACAA925-5F90-377D-BFBB-49271C5F7B93}" dt="2026-10-12T17:58:06.964" v="5"/>
          <ac:spMkLst>
            <pc:docMk/>
            <pc:sldMk cId="0" sldId="394"/>
            <ac:spMk id="213"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k cId="0" sldId="394"/>
            <ac:spMk id="214" creationId="{00000000-0000-0000-0000-000000000000}"/>
          </ac:spMkLst>
        </pc:spChg>
      </pc:sldChg>
      <pc:sldChg chg="addSp delSp modSp mod modClrScheme chgLayout modNotes">
        <pc:chgData name="Salaheldin Sherif" userId="S::salaheldin.sherif@ismiletechnologies.com::4a195fc5-08e3-4c76-9ea2-d2dd1e1c8068" providerId="AD" clId="Web-{BACAA925-5F90-377D-BFBB-49271C5F7B93}" dt="2026-10-12T18:01:01.089" v="18" actId="20577"/>
        <pc:sldMkLst>
          <pc:docMk/>
          <pc:sldMk cId="1667407305" sldId="423"/>
        </pc:sldMkLst>
        <pc:spChg chg="mod">
          <ac:chgData name="Salaheldin Sherif" userId="S::salaheldin.sherif@ismiletechnologies.com::4a195fc5-08e3-4c76-9ea2-d2dd1e1c8068" providerId="AD" clId="Web-{BACAA925-5F90-377D-BFBB-49271C5F7B93}" dt="2026-10-12T18:01:01.089" v="18" actId="20577"/>
          <ac:spMkLst>
            <pc:docMk/>
            <pc:sldMk cId="1667407305" sldId="423"/>
            <ac:spMk id="2" creationId="{6EC9ABD7-B08E-4065-AF5C-AC1F02CB536F}"/>
          </ac:spMkLst>
        </pc:spChg>
        <pc:spChg chg="mod">
          <ac:chgData name="Salaheldin Sherif" userId="S::salaheldin.sherif@ismiletechnologies.com::4a195fc5-08e3-4c76-9ea2-d2dd1e1c8068" providerId="AD" clId="Web-{BACAA925-5F90-377D-BFBB-49271C5F7B93}" dt="2026-10-12T18:00:14.839" v="12" actId="20577"/>
          <ac:spMkLst>
            <pc:docMk/>
            <pc:sldMk cId="1667407305" sldId="423"/>
            <ac:spMk id="3" creationId="{1C037C2A-CCA7-43BE-840D-290E53F42197}"/>
          </ac:spMkLst>
        </pc:spChg>
        <pc:spChg chg="mod">
          <ac:chgData name="Salaheldin Sherif" userId="S::salaheldin.sherif@ismiletechnologies.com::4a195fc5-08e3-4c76-9ea2-d2dd1e1c8068" providerId="AD" clId="Web-{BACAA925-5F90-377D-BFBB-49271C5F7B93}" dt="2026-10-12T18:00:28.699" v="15" actId="20577"/>
          <ac:spMkLst>
            <pc:docMk/>
            <pc:sldMk cId="1667407305" sldId="423"/>
            <ac:spMk id="4" creationId="{64FD4A9F-91FF-4D59-9DAF-404B8CC52968}"/>
          </ac:spMkLst>
        </pc:spChg>
        <pc:spChg chg="mod">
          <ac:chgData name="Salaheldin Sherif" userId="S::salaheldin.sherif@ismiletechnologies.com::4a195fc5-08e3-4c76-9ea2-d2dd1e1c8068" providerId="AD" clId="Web-{BACAA925-5F90-377D-BFBB-49271C5F7B93}" dt="2026-10-12T17:58:06.964" v="5"/>
          <ac:spMkLst>
            <pc:docMk/>
            <pc:sldMk cId="1667407305" sldId="423"/>
            <ac:spMk id="6" creationId="{00000000-0000-0000-0000-000000000000}"/>
          </ac:spMkLst>
        </pc:spChg>
        <pc:spChg chg="add del">
          <ac:chgData name="Salaheldin Sherif" userId="S::salaheldin.sherif@ismiletechnologies.com::4a195fc5-08e3-4c76-9ea2-d2dd1e1c8068" providerId="AD" clId="Web-{BACAA925-5F90-377D-BFBB-49271C5F7B93}" dt="2026-10-12T17:58:06.964" v="5"/>
          <ac:spMkLst>
            <pc:docMk/>
            <pc:sldMk cId="1667407305" sldId="423"/>
            <ac:spMk id="7" creationId="{00000000-0000-0000-0000-000000000000}"/>
          </ac:spMkLst>
        </pc:spChg>
        <pc:spChg chg="add del">
          <ac:chgData name="Salaheldin Sherif" userId="S::salaheldin.sherif@ismiletechnologies.com::4a195fc5-08e3-4c76-9ea2-d2dd1e1c8068" providerId="AD" clId="Web-{BACAA925-5F90-377D-BFBB-49271C5F7B93}" dt="2026-10-12T17:58:06.964" v="5"/>
          <ac:spMkLst>
            <pc:docMk/>
            <pc:sldMk cId="1667407305" sldId="423"/>
            <ac:spMk id="8" creationId="{00000000-0000-0000-0000-000000000000}"/>
          </ac:spMkLst>
        </pc:spChg>
        <pc:spChg chg="add del">
          <ac:chgData name="Salaheldin Sherif" userId="S::salaheldin.sherif@ismiletechnologies.com::4a195fc5-08e3-4c76-9ea2-d2dd1e1c8068" providerId="AD" clId="Web-{BACAA925-5F90-377D-BFBB-49271C5F7B93}" dt="2026-10-12T17:58:06.964" v="5"/>
          <ac:spMkLst>
            <pc:docMk/>
            <pc:sldMk cId="1667407305" sldId="423"/>
            <ac:spMk id="9" creationId="{00000000-0000-0000-0000-000000000000}"/>
          </ac:spMkLst>
        </pc:spChg>
        <pc:spChg chg="add del">
          <ac:chgData name="Salaheldin Sherif" userId="S::salaheldin.sherif@ismiletechnologies.com::4a195fc5-08e3-4c76-9ea2-d2dd1e1c8068" providerId="AD" clId="Web-{BACAA925-5F90-377D-BFBB-49271C5F7B93}" dt="2026-10-12T17:58:06.964" v="5"/>
          <ac:spMkLst>
            <pc:docMk/>
            <pc:sldMk cId="1667407305" sldId="423"/>
            <ac:spMk id="10" creationId="{00000000-0000-0000-0000-000000000000}"/>
          </ac:spMkLst>
        </pc:spChg>
      </pc:sldChg>
      <pc:sldChg chg="addSp delSp modSp mod modClrScheme chgLayout modNotes">
        <pc:chgData name="Salaheldin Sherif" userId="S::salaheldin.sherif@ismiletechnologies.com::4a195fc5-08e3-4c76-9ea2-d2dd1e1c8068" providerId="AD" clId="Web-{BACAA925-5F90-377D-BFBB-49271C5F7B93}" dt="2026-10-12T18:03:58.168" v="28" actId="20577"/>
        <pc:sldMkLst>
          <pc:docMk/>
          <pc:sldMk cId="0" sldId="460"/>
        </pc:sldMkLst>
        <pc:spChg chg="mod">
          <ac:chgData name="Salaheldin Sherif" userId="S::salaheldin.sherif@ismiletechnologies.com::4a195fc5-08e3-4c76-9ea2-d2dd1e1c8068" providerId="AD" clId="Web-{BACAA925-5F90-377D-BFBB-49271C5F7B93}" dt="2026-10-12T17:58:06.964" v="5"/>
          <ac:spMkLst>
            <pc:docMk/>
            <pc:sldMk cId="0" sldId="460"/>
            <ac:spMk id="213"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k cId="0" sldId="460"/>
            <ac:spMk id="214" creationId="{00000000-0000-0000-0000-000000000000}"/>
          </ac:spMkLst>
        </pc:spChg>
        <pc:spChg chg="add del mod">
          <ac:chgData name="Salaheldin Sherif" userId="S::salaheldin.sherif@ismiletechnologies.com::4a195fc5-08e3-4c76-9ea2-d2dd1e1c8068" providerId="AD" clId="Web-{BACAA925-5F90-377D-BFBB-49271C5F7B93}" dt="2026-10-12T18:03:58.168" v="28" actId="20577"/>
          <ac:spMkLst>
            <pc:docMk/>
            <pc:sldMk cId="0" sldId="460"/>
            <ac:spMk id="215" creationId="{00000000-0000-0000-0000-000000000000}"/>
          </ac:spMkLst>
        </pc:spChg>
        <pc:spChg chg="add">
          <ac:chgData name="Salaheldin Sherif" userId="S::salaheldin.sherif@ismiletechnologies.com::4a195fc5-08e3-4c76-9ea2-d2dd1e1c8068" providerId="AD" clId="Web-{BACAA925-5F90-377D-BFBB-49271C5F7B93}" dt="2026-10-12T17:58:06.964" v="5"/>
          <ac:spMkLst>
            <pc:docMk/>
            <pc:sldMk cId="0" sldId="460"/>
            <ac:spMk id="216" creationId="{00000000-0000-0000-0000-000000000000}"/>
          </ac:spMkLst>
        </pc:spChg>
        <pc:spChg chg="add">
          <ac:chgData name="Salaheldin Sherif" userId="S::salaheldin.sherif@ismiletechnologies.com::4a195fc5-08e3-4c76-9ea2-d2dd1e1c8068" providerId="AD" clId="Web-{BACAA925-5F90-377D-BFBB-49271C5F7B93}" dt="2026-10-12T17:58:06.964" v="5"/>
          <ac:spMkLst>
            <pc:docMk/>
            <pc:sldMk cId="0" sldId="460"/>
            <ac:spMk id="217" creationId="{00000000-0000-0000-0000-000000000000}"/>
          </ac:spMkLst>
        </pc:spChg>
        <pc:spChg chg="add">
          <ac:chgData name="Salaheldin Sherif" userId="S::salaheldin.sherif@ismiletechnologies.com::4a195fc5-08e3-4c76-9ea2-d2dd1e1c8068" providerId="AD" clId="Web-{BACAA925-5F90-377D-BFBB-49271C5F7B93}" dt="2026-10-12T17:58:06.964" v="5"/>
          <ac:spMkLst>
            <pc:docMk/>
            <pc:sldMk cId="0" sldId="460"/>
            <ac:spMk id="218" creationId="{00000000-0000-0000-0000-000000000000}"/>
          </ac:spMkLst>
        </pc:spChg>
        <pc:spChg chg="add">
          <ac:chgData name="Salaheldin Sherif" userId="S::salaheldin.sherif@ismiletechnologies.com::4a195fc5-08e3-4c76-9ea2-d2dd1e1c8068" providerId="AD" clId="Web-{BACAA925-5F90-377D-BFBB-49271C5F7B93}" dt="2026-10-12T17:58:06.964" v="5"/>
          <ac:spMkLst>
            <pc:docMk/>
            <pc:sldMk cId="0" sldId="460"/>
            <ac:spMk id="221" creationId="{00000000-0000-0000-0000-000000000000}"/>
          </ac:spMkLst>
        </pc:spChg>
        <pc:spChg chg="add">
          <ac:chgData name="Salaheldin Sherif" userId="S::salaheldin.sherif@ismiletechnologies.com::4a195fc5-08e3-4c76-9ea2-d2dd1e1c8068" providerId="AD" clId="Web-{BACAA925-5F90-377D-BFBB-49271C5F7B93}" dt="2026-10-12T17:58:06.964" v="5"/>
          <ac:spMkLst>
            <pc:docMk/>
            <pc:sldMk cId="0" sldId="460"/>
            <ac:spMk id="222" creationId="{00000000-0000-0000-0000-000000000000}"/>
          </ac:spMkLst>
        </pc:spChg>
        <pc:picChg chg="add del">
          <ac:chgData name="Salaheldin Sherif" userId="S::salaheldin.sherif@ismiletechnologies.com::4a195fc5-08e3-4c76-9ea2-d2dd1e1c8068" providerId="AD" clId="Web-{BACAA925-5F90-377D-BFBB-49271C5F7B93}" dt="2026-10-12T17:53:23.511" v="2"/>
          <ac:picMkLst>
            <pc:docMk/>
            <pc:sldMk cId="0" sldId="460"/>
            <ac:picMk id="216" creationId="{00000000-0000-0000-0000-000000000000}"/>
          </ac:picMkLst>
        </pc:picChg>
        <pc:cxnChg chg="add">
          <ac:chgData name="Salaheldin Sherif" userId="S::salaheldin.sherif@ismiletechnologies.com::4a195fc5-08e3-4c76-9ea2-d2dd1e1c8068" providerId="AD" clId="Web-{BACAA925-5F90-377D-BFBB-49271C5F7B93}" dt="2026-10-12T17:58:06.964" v="5"/>
          <ac:cxnSpMkLst>
            <pc:docMk/>
            <pc:sldMk cId="0" sldId="460"/>
            <ac:cxnSpMk id="219" creationId="{00000000-0000-0000-0000-000000000000}"/>
          </ac:cxnSpMkLst>
        </pc:cxnChg>
        <pc:cxnChg chg="add">
          <ac:chgData name="Salaheldin Sherif" userId="S::salaheldin.sherif@ismiletechnologies.com::4a195fc5-08e3-4c76-9ea2-d2dd1e1c8068" providerId="AD" clId="Web-{BACAA925-5F90-377D-BFBB-49271C5F7B93}" dt="2026-10-12T17:58:06.964" v="5"/>
          <ac:cxnSpMkLst>
            <pc:docMk/>
            <pc:sldMk cId="0" sldId="460"/>
            <ac:cxnSpMk id="220" creationId="{00000000-0000-0000-0000-000000000000}"/>
          </ac:cxnSpMkLst>
        </pc:cxnChg>
      </pc:sldChg>
      <pc:sldChg chg="addSp delSp modSp mod modClrScheme chgLayout modNotes">
        <pc:chgData name="Salaheldin Sherif" userId="S::salaheldin.sherif@ismiletechnologies.com::4a195fc5-08e3-4c76-9ea2-d2dd1e1c8068" providerId="AD" clId="Web-{BACAA925-5F90-377D-BFBB-49271C5F7B93}" dt="2026-10-12T17:58:06.964" v="5"/>
        <pc:sldMkLst>
          <pc:docMk/>
          <pc:sldMk cId="0" sldId="461"/>
        </pc:sldMkLst>
        <pc:spChg chg="mod">
          <ac:chgData name="Salaheldin Sherif" userId="S::salaheldin.sherif@ismiletechnologies.com::4a195fc5-08e3-4c76-9ea2-d2dd1e1c8068" providerId="AD" clId="Web-{BACAA925-5F90-377D-BFBB-49271C5F7B93}" dt="2026-10-12T17:58:06.964" v="5"/>
          <ac:spMkLst>
            <pc:docMk/>
            <pc:sldMk cId="0" sldId="461"/>
            <ac:spMk id="213"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k cId="0" sldId="461"/>
            <ac:spMk id="214"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k cId="0" sldId="461"/>
            <ac:spMk id="216" creationId="{00000000-0000-0000-0000-000000000000}"/>
          </ac:spMkLst>
        </pc:spChg>
        <pc:spChg chg="add">
          <ac:chgData name="Salaheldin Sherif" userId="S::salaheldin.sherif@ismiletechnologies.com::4a195fc5-08e3-4c76-9ea2-d2dd1e1c8068" providerId="AD" clId="Web-{BACAA925-5F90-377D-BFBB-49271C5F7B93}" dt="2026-10-12T17:58:06.964" v="5"/>
          <ac:spMkLst>
            <pc:docMk/>
            <pc:sldMk cId="0" sldId="461"/>
            <ac:spMk id="217" creationId="{00000000-0000-0000-0000-000000000000}"/>
          </ac:spMkLst>
        </pc:spChg>
        <pc:picChg chg="add del">
          <ac:chgData name="Salaheldin Sherif" userId="S::salaheldin.sherif@ismiletechnologies.com::4a195fc5-08e3-4c76-9ea2-d2dd1e1c8068" providerId="AD" clId="Web-{BACAA925-5F90-377D-BFBB-49271C5F7B93}" dt="2026-10-12T17:53:23.511" v="2"/>
          <ac:picMkLst>
            <pc:docMk/>
            <pc:sldMk cId="0" sldId="461"/>
            <ac:picMk id="217" creationId="{00000000-0000-0000-0000-000000000000}"/>
          </ac:picMkLst>
        </pc:picChg>
      </pc:sldChg>
      <pc:sldChg chg="modSp mod modClrScheme chgLayout modNotes">
        <pc:chgData name="Salaheldin Sherif" userId="S::salaheldin.sherif@ismiletechnologies.com::4a195fc5-08e3-4c76-9ea2-d2dd1e1c8068" providerId="AD" clId="Web-{BACAA925-5F90-377D-BFBB-49271C5F7B93}" dt="2026-10-12T17:58:06.964" v="5"/>
        <pc:sldMkLst>
          <pc:docMk/>
          <pc:sldMk cId="0" sldId="462"/>
        </pc:sldMkLst>
        <pc:spChg chg="mod">
          <ac:chgData name="Salaheldin Sherif" userId="S::salaheldin.sherif@ismiletechnologies.com::4a195fc5-08e3-4c76-9ea2-d2dd1e1c8068" providerId="AD" clId="Web-{BACAA925-5F90-377D-BFBB-49271C5F7B93}" dt="2026-10-12T17:58:06.964" v="5"/>
          <ac:spMkLst>
            <pc:docMk/>
            <pc:sldMk cId="0" sldId="462"/>
            <ac:spMk id="8" creationId="{F67094C3-33A6-4128-9ABF-23F88722E1F4}"/>
          </ac:spMkLst>
        </pc:spChg>
        <pc:spChg chg="mod">
          <ac:chgData name="Salaheldin Sherif" userId="S::salaheldin.sherif@ismiletechnologies.com::4a195fc5-08e3-4c76-9ea2-d2dd1e1c8068" providerId="AD" clId="Web-{BACAA925-5F90-377D-BFBB-49271C5F7B93}" dt="2026-10-12T17:58:06.964" v="5"/>
          <ac:spMkLst>
            <pc:docMk/>
            <pc:sldMk cId="0" sldId="462"/>
            <ac:spMk id="9" creationId="{2D03B7EB-2BD0-4FFF-BB9B-0EB2AF3B3CC1}"/>
          </ac:spMkLst>
        </pc:spChg>
        <pc:spChg chg="mod">
          <ac:chgData name="Salaheldin Sherif" userId="S::salaheldin.sherif@ismiletechnologies.com::4a195fc5-08e3-4c76-9ea2-d2dd1e1c8068" providerId="AD" clId="Web-{BACAA925-5F90-377D-BFBB-49271C5F7B93}" dt="2026-10-12T17:58:06.964" v="5"/>
          <ac:spMkLst>
            <pc:docMk/>
            <pc:sldMk cId="0" sldId="462"/>
            <ac:spMk id="10" creationId="{00000000-0000-0000-0000-000000000000}"/>
          </ac:spMkLst>
        </pc:spChg>
      </pc:sldChg>
      <pc:sldChg chg="addSp delSp modSp mod modClrScheme chgLayout modNotes">
        <pc:chgData name="Salaheldin Sherif" userId="S::salaheldin.sherif@ismiletechnologies.com::4a195fc5-08e3-4c76-9ea2-d2dd1e1c8068" providerId="AD" clId="Web-{BACAA925-5F90-377D-BFBB-49271C5F7B93}" dt="2026-10-12T17:58:06.964" v="5"/>
        <pc:sldMkLst>
          <pc:docMk/>
          <pc:sldMk cId="0" sldId="463"/>
        </pc:sldMkLst>
        <pc:spChg chg="mod">
          <ac:chgData name="Salaheldin Sherif" userId="S::salaheldin.sherif@ismiletechnologies.com::4a195fc5-08e3-4c76-9ea2-d2dd1e1c8068" providerId="AD" clId="Web-{BACAA925-5F90-377D-BFBB-49271C5F7B93}" dt="2026-10-12T17:58:06.964" v="5"/>
          <ac:spMkLst>
            <pc:docMk/>
            <pc:sldMk cId="0" sldId="463"/>
            <ac:spMk id="8" creationId="{F67094C3-33A6-4128-9ABF-23F88722E1F4}"/>
          </ac:spMkLst>
        </pc:spChg>
        <pc:spChg chg="mod">
          <ac:chgData name="Salaheldin Sherif" userId="S::salaheldin.sherif@ismiletechnologies.com::4a195fc5-08e3-4c76-9ea2-d2dd1e1c8068" providerId="AD" clId="Web-{BACAA925-5F90-377D-BFBB-49271C5F7B93}" dt="2026-10-12T17:58:06.964" v="5"/>
          <ac:spMkLst>
            <pc:docMk/>
            <pc:sldMk cId="0" sldId="463"/>
            <ac:spMk id="11" creationId="{00000000-0000-0000-0000-000000000000}"/>
          </ac:spMkLst>
        </pc:spChg>
        <pc:spChg chg="add del">
          <ac:chgData name="Salaheldin Sherif" userId="S::salaheldin.sherif@ismiletechnologies.com::4a195fc5-08e3-4c76-9ea2-d2dd1e1c8068" providerId="AD" clId="Web-{BACAA925-5F90-377D-BFBB-49271C5F7B93}" dt="2026-10-12T17:58:06.964" v="5"/>
          <ac:spMkLst>
            <pc:docMk/>
            <pc:sldMk cId="0" sldId="463"/>
            <ac:spMk id="15"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k cId="0" sldId="463"/>
            <ac:spMk id="19"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k cId="0" sldId="463"/>
            <ac:spMk id="20" creationId="{00000000-0000-0000-0000-000000000000}"/>
          </ac:spMkLst>
        </pc:spChg>
        <pc:spChg chg="mod">
          <ac:chgData name="Salaheldin Sherif" userId="S::salaheldin.sherif@ismiletechnologies.com::4a195fc5-08e3-4c76-9ea2-d2dd1e1c8068" providerId="AD" clId="Web-{BACAA925-5F90-377D-BFBB-49271C5F7B93}" dt="2026-10-12T17:53:23.511" v="2"/>
          <ac:spMkLst>
            <pc:docMk/>
            <pc:sldMk cId="0" sldId="463"/>
            <ac:spMk id="22" creationId="{00000000-0000-0000-0000-000000000000}"/>
          </ac:spMkLst>
        </pc:spChg>
        <pc:spChg chg="add del">
          <ac:chgData name="Salaheldin Sherif" userId="S::salaheldin.sherif@ismiletechnologies.com::4a195fc5-08e3-4c76-9ea2-d2dd1e1c8068" providerId="AD" clId="Web-{BACAA925-5F90-377D-BFBB-49271C5F7B93}" dt="2026-10-12T17:58:06.964" v="5"/>
          <ac:spMkLst>
            <pc:docMk/>
            <pc:sldMk cId="0" sldId="463"/>
            <ac:spMk id="23"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k cId="0" sldId="463"/>
            <ac:spMk id="27" creationId="{00000000-0000-0000-0000-000000000000}"/>
          </ac:spMkLst>
        </pc:spChg>
        <pc:spChg chg="add del">
          <ac:chgData name="Salaheldin Sherif" userId="S::salaheldin.sherif@ismiletechnologies.com::4a195fc5-08e3-4c76-9ea2-d2dd1e1c8068" providerId="AD" clId="Web-{BACAA925-5F90-377D-BFBB-49271C5F7B93}" dt="2026-10-12T17:58:06.964" v="5"/>
          <ac:spMkLst>
            <pc:docMk/>
            <pc:sldMk cId="0" sldId="463"/>
            <ac:spMk id="29"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k cId="0" sldId="463"/>
            <ac:spMk id="31"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k cId="0" sldId="463"/>
            <ac:spMk id="32" creationId="{00000000-0000-0000-0000-000000000000}"/>
          </ac:spMkLst>
        </pc:spChg>
      </pc:sldChg>
      <pc:sldChg chg="addSp delSp modSp mod modClrScheme chgLayout modNotes">
        <pc:chgData name="Salaheldin Sherif" userId="S::salaheldin.sherif@ismiletechnologies.com::4a195fc5-08e3-4c76-9ea2-d2dd1e1c8068" providerId="AD" clId="Web-{BACAA925-5F90-377D-BFBB-49271C5F7B93}" dt="2026-10-12T17:58:06.964" v="5"/>
        <pc:sldMkLst>
          <pc:docMk/>
          <pc:sldMk cId="0" sldId="464"/>
        </pc:sldMkLst>
        <pc:spChg chg="mod">
          <ac:chgData name="Salaheldin Sherif" userId="S::salaheldin.sherif@ismiletechnologies.com::4a195fc5-08e3-4c76-9ea2-d2dd1e1c8068" providerId="AD" clId="Web-{BACAA925-5F90-377D-BFBB-49271C5F7B93}" dt="2026-10-12T17:58:06.964" v="5"/>
          <ac:spMkLst>
            <pc:docMk/>
            <pc:sldMk cId="0" sldId="464"/>
            <ac:spMk id="8" creationId="{F67094C3-33A6-4128-9ABF-23F88722E1F4}"/>
          </ac:spMkLst>
        </pc:spChg>
        <pc:spChg chg="mod">
          <ac:chgData name="Salaheldin Sherif" userId="S::salaheldin.sherif@ismiletechnologies.com::4a195fc5-08e3-4c76-9ea2-d2dd1e1c8068" providerId="AD" clId="Web-{BACAA925-5F90-377D-BFBB-49271C5F7B93}" dt="2026-10-12T17:53:23.511" v="2"/>
          <ac:spMkLst>
            <pc:docMk/>
            <pc:sldMk cId="0" sldId="464"/>
            <ac:spMk id="9" creationId="{2D03B7EB-2BD0-4FFF-BB9B-0EB2AF3B3CC1}"/>
          </ac:spMkLst>
        </pc:spChg>
        <pc:picChg chg="add del">
          <ac:chgData name="Salaheldin Sherif" userId="S::salaheldin.sherif@ismiletechnologies.com::4a195fc5-08e3-4c76-9ea2-d2dd1e1c8068" providerId="AD" clId="Web-{BACAA925-5F90-377D-BFBB-49271C5F7B93}" dt="2026-10-12T17:53:23.511" v="2"/>
          <ac:picMkLst>
            <pc:docMk/>
            <pc:sldMk cId="0" sldId="464"/>
            <ac:picMk id="11" creationId="{00000000-0000-0000-0000-000000000000}"/>
          </ac:picMkLst>
        </pc:picChg>
        <pc:picChg chg="add del">
          <ac:chgData name="Salaheldin Sherif" userId="S::salaheldin.sherif@ismiletechnologies.com::4a195fc5-08e3-4c76-9ea2-d2dd1e1c8068" providerId="AD" clId="Web-{BACAA925-5F90-377D-BFBB-49271C5F7B93}" dt="2026-10-12T17:53:23.511" v="2"/>
          <ac:picMkLst>
            <pc:docMk/>
            <pc:sldMk cId="0" sldId="464"/>
            <ac:picMk id="12" creationId="{00000000-0000-0000-0000-000000000000}"/>
          </ac:picMkLst>
        </pc:picChg>
        <pc:picChg chg="add del">
          <ac:chgData name="Salaheldin Sherif" userId="S::salaheldin.sherif@ismiletechnologies.com::4a195fc5-08e3-4c76-9ea2-d2dd1e1c8068" providerId="AD" clId="Web-{BACAA925-5F90-377D-BFBB-49271C5F7B93}" dt="2026-10-12T17:53:23.511" v="2"/>
          <ac:picMkLst>
            <pc:docMk/>
            <pc:sldMk cId="0" sldId="464"/>
            <ac:picMk id="13" creationId="{00000000-0000-0000-0000-000000000000}"/>
          </ac:picMkLst>
        </pc:picChg>
        <pc:picChg chg="add del">
          <ac:chgData name="Salaheldin Sherif" userId="S::salaheldin.sherif@ismiletechnologies.com::4a195fc5-08e3-4c76-9ea2-d2dd1e1c8068" providerId="AD" clId="Web-{BACAA925-5F90-377D-BFBB-49271C5F7B93}" dt="2026-10-12T17:53:23.511" v="2"/>
          <ac:picMkLst>
            <pc:docMk/>
            <pc:sldMk cId="0" sldId="464"/>
            <ac:picMk id="14" creationId="{00000000-0000-0000-0000-000000000000}"/>
          </ac:picMkLst>
        </pc:picChg>
        <pc:picChg chg="add del">
          <ac:chgData name="Salaheldin Sherif" userId="S::salaheldin.sherif@ismiletechnologies.com::4a195fc5-08e3-4c76-9ea2-d2dd1e1c8068" providerId="AD" clId="Web-{BACAA925-5F90-377D-BFBB-49271C5F7B93}" dt="2026-10-12T17:53:23.511" v="2"/>
          <ac:picMkLst>
            <pc:docMk/>
            <pc:sldMk cId="0" sldId="464"/>
            <ac:picMk id="15" creationId="{00000000-0000-0000-0000-000000000000}"/>
          </ac:picMkLst>
        </pc:picChg>
      </pc:sldChg>
      <pc:sldChg chg="addSp delSp modSp mod modClrScheme chgLayout modNotes">
        <pc:chgData name="Salaheldin Sherif" userId="S::salaheldin.sherif@ismiletechnologies.com::4a195fc5-08e3-4c76-9ea2-d2dd1e1c8068" providerId="AD" clId="Web-{BACAA925-5F90-377D-BFBB-49271C5F7B93}" dt="2026-10-12T17:58:06.964" v="5"/>
        <pc:sldMkLst>
          <pc:docMk/>
          <pc:sldMk cId="0" sldId="465"/>
        </pc:sldMkLst>
        <pc:spChg chg="mod">
          <ac:chgData name="Salaheldin Sherif" userId="S::salaheldin.sherif@ismiletechnologies.com::4a195fc5-08e3-4c76-9ea2-d2dd1e1c8068" providerId="AD" clId="Web-{BACAA925-5F90-377D-BFBB-49271C5F7B93}" dt="2026-10-12T17:58:06.964" v="5"/>
          <ac:spMkLst>
            <pc:docMk/>
            <pc:sldMk cId="0" sldId="465"/>
            <ac:spMk id="8" creationId="{F67094C3-33A6-4128-9ABF-23F88722E1F4}"/>
          </ac:spMkLst>
        </pc:spChg>
        <pc:spChg chg="mod">
          <ac:chgData name="Salaheldin Sherif" userId="S::salaheldin.sherif@ismiletechnologies.com::4a195fc5-08e3-4c76-9ea2-d2dd1e1c8068" providerId="AD" clId="Web-{BACAA925-5F90-377D-BFBB-49271C5F7B93}" dt="2026-10-12T17:58:06.964" v="5"/>
          <ac:spMkLst>
            <pc:docMk/>
            <pc:sldMk cId="0" sldId="465"/>
            <ac:spMk id="9" creationId="{2D03B7EB-2BD0-4FFF-BB9B-0EB2AF3B3CC1}"/>
          </ac:spMkLst>
        </pc:spChg>
        <pc:spChg chg="mod">
          <ac:chgData name="Salaheldin Sherif" userId="S::salaheldin.sherif@ismiletechnologies.com::4a195fc5-08e3-4c76-9ea2-d2dd1e1c8068" providerId="AD" clId="Web-{BACAA925-5F90-377D-BFBB-49271C5F7B93}" dt="2026-10-12T17:58:06.964" v="5"/>
          <ac:spMkLst>
            <pc:docMk/>
            <pc:sldMk cId="0" sldId="465"/>
            <ac:spMk id="10"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k cId="0" sldId="465"/>
            <ac:spMk id="11"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k cId="0" sldId="465"/>
            <ac:spMk id="12"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k cId="0" sldId="465"/>
            <ac:spMk id="13" creationId="{00000000-0000-0000-0000-000000000000}"/>
          </ac:spMkLst>
        </pc:spChg>
        <pc:cxnChg chg="add del">
          <ac:chgData name="Salaheldin Sherif" userId="S::salaheldin.sherif@ismiletechnologies.com::4a195fc5-08e3-4c76-9ea2-d2dd1e1c8068" providerId="AD" clId="Web-{BACAA925-5F90-377D-BFBB-49271C5F7B93}" dt="2026-10-12T17:58:06.964" v="5"/>
          <ac:cxnSpMkLst>
            <pc:docMk/>
            <pc:sldMk cId="0" sldId="465"/>
            <ac:cxnSpMk id="14" creationId="{00000000-0000-0000-0000-000000000000}"/>
          </ac:cxnSpMkLst>
        </pc:cxnChg>
      </pc:sldChg>
      <pc:sldChg chg="modSp mod modClrScheme chgLayout modNotes">
        <pc:chgData name="Salaheldin Sherif" userId="S::salaheldin.sherif@ismiletechnologies.com::4a195fc5-08e3-4c76-9ea2-d2dd1e1c8068" providerId="AD" clId="Web-{BACAA925-5F90-377D-BFBB-49271C5F7B93}" dt="2026-10-12T17:58:06.964" v="5"/>
        <pc:sldMkLst>
          <pc:docMk/>
          <pc:sldMk cId="0" sldId="466"/>
        </pc:sldMkLst>
        <pc:spChg chg="mod">
          <ac:chgData name="Salaheldin Sherif" userId="S::salaheldin.sherif@ismiletechnologies.com::4a195fc5-08e3-4c76-9ea2-d2dd1e1c8068" providerId="AD" clId="Web-{BACAA925-5F90-377D-BFBB-49271C5F7B93}" dt="2026-10-12T17:58:06.964" v="5"/>
          <ac:spMkLst>
            <pc:docMk/>
            <pc:sldMk cId="0" sldId="466"/>
            <ac:spMk id="8" creationId="{F67094C3-33A6-4128-9ABF-23F88722E1F4}"/>
          </ac:spMkLst>
        </pc:spChg>
        <pc:spChg chg="mod">
          <ac:chgData name="Salaheldin Sherif" userId="S::salaheldin.sherif@ismiletechnologies.com::4a195fc5-08e3-4c76-9ea2-d2dd1e1c8068" providerId="AD" clId="Web-{BACAA925-5F90-377D-BFBB-49271C5F7B93}" dt="2026-10-12T17:58:06.964" v="5"/>
          <ac:spMkLst>
            <pc:docMk/>
            <pc:sldMk cId="0" sldId="466"/>
            <ac:spMk id="9" creationId="{2D03B7EB-2BD0-4FFF-BB9B-0EB2AF3B3CC1}"/>
          </ac:spMkLst>
        </pc:spChg>
        <pc:spChg chg="mod">
          <ac:chgData name="Salaheldin Sherif" userId="S::salaheldin.sherif@ismiletechnologies.com::4a195fc5-08e3-4c76-9ea2-d2dd1e1c8068" providerId="AD" clId="Web-{BACAA925-5F90-377D-BFBB-49271C5F7B93}" dt="2026-10-12T17:58:06.964" v="5"/>
          <ac:spMkLst>
            <pc:docMk/>
            <pc:sldMk cId="0" sldId="466"/>
            <ac:spMk id="17"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k cId="0" sldId="466"/>
            <ac:spMk id="19"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k cId="0" sldId="466"/>
            <ac:spMk id="20"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k cId="0" sldId="466"/>
            <ac:spMk id="22" creationId="{00000000-0000-0000-0000-000000000000}"/>
          </ac:spMkLst>
        </pc:spChg>
      </pc:sldChg>
      <pc:sldChg chg="addSp delSp modSp mod modClrScheme chgLayout modNotes">
        <pc:chgData name="Salaheldin Sherif" userId="S::salaheldin.sherif@ismiletechnologies.com::4a195fc5-08e3-4c76-9ea2-d2dd1e1c8068" providerId="AD" clId="Web-{BACAA925-5F90-377D-BFBB-49271C5F7B93}" dt="2026-10-12T17:58:06.964" v="5"/>
        <pc:sldMkLst>
          <pc:docMk/>
          <pc:sldMk cId="0" sldId="467"/>
        </pc:sldMkLst>
        <pc:spChg chg="mod">
          <ac:chgData name="Salaheldin Sherif" userId="S::salaheldin.sherif@ismiletechnologies.com::4a195fc5-08e3-4c76-9ea2-d2dd1e1c8068" providerId="AD" clId="Web-{BACAA925-5F90-377D-BFBB-49271C5F7B93}" dt="2026-10-12T17:58:06.964" v="5"/>
          <ac:spMkLst>
            <pc:docMk/>
            <pc:sldMk cId="0" sldId="467"/>
            <ac:spMk id="8" creationId="{F67094C3-33A6-4128-9ABF-23F88722E1F4}"/>
          </ac:spMkLst>
        </pc:spChg>
        <pc:spChg chg="mod">
          <ac:chgData name="Salaheldin Sherif" userId="S::salaheldin.sherif@ismiletechnologies.com::4a195fc5-08e3-4c76-9ea2-d2dd1e1c8068" providerId="AD" clId="Web-{BACAA925-5F90-377D-BFBB-49271C5F7B93}" dt="2026-10-12T17:53:23.511" v="2"/>
          <ac:spMkLst>
            <pc:docMk/>
            <pc:sldMk cId="0" sldId="467"/>
            <ac:spMk id="10" creationId="{00000000-0000-0000-0000-000000000000}"/>
          </ac:spMkLst>
        </pc:spChg>
        <pc:picChg chg="add del">
          <ac:chgData name="Salaheldin Sherif" userId="S::salaheldin.sherif@ismiletechnologies.com::4a195fc5-08e3-4c76-9ea2-d2dd1e1c8068" providerId="AD" clId="Web-{BACAA925-5F90-377D-BFBB-49271C5F7B93}" dt="2026-10-12T17:53:23.511" v="2"/>
          <ac:picMkLst>
            <pc:docMk/>
            <pc:sldMk cId="0" sldId="467"/>
            <ac:picMk id="12" creationId="{00000000-0000-0000-0000-000000000000}"/>
          </ac:picMkLst>
        </pc:picChg>
      </pc:sldChg>
      <pc:sldChg chg="addSp delSp modSp mod modClrScheme chgLayout modNotes">
        <pc:chgData name="Salaheldin Sherif" userId="S::salaheldin.sherif@ismiletechnologies.com::4a195fc5-08e3-4c76-9ea2-d2dd1e1c8068" providerId="AD" clId="Web-{BACAA925-5F90-377D-BFBB-49271C5F7B93}" dt="2026-10-12T17:58:06.964" v="5"/>
        <pc:sldMkLst>
          <pc:docMk/>
          <pc:sldMk cId="0" sldId="468"/>
        </pc:sldMkLst>
        <pc:spChg chg="mod">
          <ac:chgData name="Salaheldin Sherif" userId="S::salaheldin.sherif@ismiletechnologies.com::4a195fc5-08e3-4c76-9ea2-d2dd1e1c8068" providerId="AD" clId="Web-{BACAA925-5F90-377D-BFBB-49271C5F7B93}" dt="2026-10-12T17:58:06.964" v="5"/>
          <ac:spMkLst>
            <pc:docMk/>
            <pc:sldMk cId="0" sldId="468"/>
            <ac:spMk id="8" creationId="{F67094C3-33A6-4128-9ABF-23F88722E1F4}"/>
          </ac:spMkLst>
        </pc:spChg>
        <pc:spChg chg="mod">
          <ac:chgData name="Salaheldin Sherif" userId="S::salaheldin.sherif@ismiletechnologies.com::4a195fc5-08e3-4c76-9ea2-d2dd1e1c8068" providerId="AD" clId="Web-{BACAA925-5F90-377D-BFBB-49271C5F7B93}" dt="2026-10-12T17:58:06.964" v="5"/>
          <ac:spMkLst>
            <pc:docMk/>
            <pc:sldMk cId="0" sldId="468"/>
            <ac:spMk id="9" creationId="{2D03B7EB-2BD0-4FFF-BB9B-0EB2AF3B3CC1}"/>
          </ac:spMkLst>
        </pc:spChg>
        <pc:spChg chg="mod">
          <ac:chgData name="Salaheldin Sherif" userId="S::salaheldin.sherif@ismiletechnologies.com::4a195fc5-08e3-4c76-9ea2-d2dd1e1c8068" providerId="AD" clId="Web-{BACAA925-5F90-377D-BFBB-49271C5F7B93}" dt="2026-10-12T17:58:06.964" v="5"/>
          <ac:spMkLst>
            <pc:docMk/>
            <pc:sldMk cId="0" sldId="468"/>
            <ac:spMk id="10"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k cId="0" sldId="468"/>
            <ac:spMk id="11"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k cId="0" sldId="468"/>
            <ac:spMk id="12"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k cId="0" sldId="468"/>
            <ac:spMk id="13" creationId="{00000000-0000-0000-0000-000000000000}"/>
          </ac:spMkLst>
        </pc:spChg>
        <pc:cxnChg chg="add del">
          <ac:chgData name="Salaheldin Sherif" userId="S::salaheldin.sherif@ismiletechnologies.com::4a195fc5-08e3-4c76-9ea2-d2dd1e1c8068" providerId="AD" clId="Web-{BACAA925-5F90-377D-BFBB-49271C5F7B93}" dt="2026-10-12T17:58:06.964" v="5"/>
          <ac:cxnSpMkLst>
            <pc:docMk/>
            <pc:sldMk cId="0" sldId="468"/>
            <ac:cxnSpMk id="14" creationId="{00000000-0000-0000-0000-000000000000}"/>
          </ac:cxnSpMkLst>
        </pc:cxnChg>
      </pc:sldChg>
      <pc:sldChg chg="addSp delSp modSp mod modClrScheme chgLayout modNotes">
        <pc:chgData name="Salaheldin Sherif" userId="S::salaheldin.sherif@ismiletechnologies.com::4a195fc5-08e3-4c76-9ea2-d2dd1e1c8068" providerId="AD" clId="Web-{BACAA925-5F90-377D-BFBB-49271C5F7B93}" dt="2026-10-12T18:03:15.496" v="27" actId="1076"/>
        <pc:sldMkLst>
          <pc:docMk/>
          <pc:sldMk cId="0" sldId="469"/>
        </pc:sldMkLst>
        <pc:spChg chg="mod">
          <ac:chgData name="Salaheldin Sherif" userId="S::salaheldin.sherif@ismiletechnologies.com::4a195fc5-08e3-4c76-9ea2-d2dd1e1c8068" providerId="AD" clId="Web-{BACAA925-5F90-377D-BFBB-49271C5F7B93}" dt="2026-10-12T17:58:06.964" v="5"/>
          <ac:spMkLst>
            <pc:docMk/>
            <pc:sldMk cId="0" sldId="469"/>
            <ac:spMk id="8" creationId="{F67094C3-33A6-4128-9ABF-23F88722E1F4}"/>
          </ac:spMkLst>
        </pc:spChg>
        <pc:spChg chg="mod">
          <ac:chgData name="Salaheldin Sherif" userId="S::salaheldin.sherif@ismiletechnologies.com::4a195fc5-08e3-4c76-9ea2-d2dd1e1c8068" providerId="AD" clId="Web-{BACAA925-5F90-377D-BFBB-49271C5F7B93}" dt="2026-10-12T17:58:06.964" v="5"/>
          <ac:spMkLst>
            <pc:docMk/>
            <pc:sldMk cId="0" sldId="469"/>
            <ac:spMk id="9" creationId="{2D03B7EB-2BD0-4FFF-BB9B-0EB2AF3B3CC1}"/>
          </ac:spMkLst>
        </pc:spChg>
        <pc:spChg chg="mod">
          <ac:chgData name="Salaheldin Sherif" userId="S::salaheldin.sherif@ismiletechnologies.com::4a195fc5-08e3-4c76-9ea2-d2dd1e1c8068" providerId="AD" clId="Web-{BACAA925-5F90-377D-BFBB-49271C5F7B93}" dt="2026-10-12T17:58:06.964" v="5"/>
          <ac:spMkLst>
            <pc:docMk/>
            <pc:sldMk cId="0" sldId="469"/>
            <ac:spMk id="10"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k cId="0" sldId="469"/>
            <ac:spMk id="11"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k cId="0" sldId="469"/>
            <ac:spMk id="12"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k cId="0" sldId="469"/>
            <ac:spMk id="13" creationId="{00000000-0000-0000-0000-000000000000}"/>
          </ac:spMkLst>
        </pc:spChg>
        <pc:spChg chg="add del">
          <ac:chgData name="Salaheldin Sherif" userId="S::salaheldin.sherif@ismiletechnologies.com::4a195fc5-08e3-4c76-9ea2-d2dd1e1c8068" providerId="AD" clId="Web-{BACAA925-5F90-377D-BFBB-49271C5F7B93}" dt="2026-10-12T17:58:06.964" v="5"/>
          <ac:spMkLst>
            <pc:docMk/>
            <pc:sldMk cId="0" sldId="469"/>
            <ac:spMk id="15" creationId="{00000000-0000-0000-0000-000000000000}"/>
          </ac:spMkLst>
        </pc:spChg>
        <pc:cxnChg chg="add del mod">
          <ac:chgData name="Salaheldin Sherif" userId="S::salaheldin.sherif@ismiletechnologies.com::4a195fc5-08e3-4c76-9ea2-d2dd1e1c8068" providerId="AD" clId="Web-{BACAA925-5F90-377D-BFBB-49271C5F7B93}" dt="2026-10-12T18:03:15.496" v="27" actId="1076"/>
          <ac:cxnSpMkLst>
            <pc:docMk/>
            <pc:sldMk cId="0" sldId="469"/>
            <ac:cxnSpMk id="14" creationId="{00000000-0000-0000-0000-000000000000}"/>
          </ac:cxnSpMkLst>
        </pc:cxnChg>
      </pc:sldChg>
      <pc:sldChg chg="addSp delSp modSp mod modClrScheme chgLayout modNotes">
        <pc:chgData name="Salaheldin Sherif" userId="S::salaheldin.sherif@ismiletechnologies.com::4a195fc5-08e3-4c76-9ea2-d2dd1e1c8068" providerId="AD" clId="Web-{BACAA925-5F90-377D-BFBB-49271C5F7B93}" dt="2026-10-12T17:58:06.964" v="5"/>
        <pc:sldMkLst>
          <pc:docMk/>
          <pc:sldMk cId="0" sldId="470"/>
        </pc:sldMkLst>
        <pc:spChg chg="mod">
          <ac:chgData name="Salaheldin Sherif" userId="S::salaheldin.sherif@ismiletechnologies.com::4a195fc5-08e3-4c76-9ea2-d2dd1e1c8068" providerId="AD" clId="Web-{BACAA925-5F90-377D-BFBB-49271C5F7B93}" dt="2026-10-12T17:58:06.964" v="5"/>
          <ac:spMkLst>
            <pc:docMk/>
            <pc:sldMk cId="0" sldId="470"/>
            <ac:spMk id="10"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k cId="0" sldId="470"/>
            <ac:spMk id="11" creationId="{00000000-0000-0000-0000-000000000000}"/>
          </ac:spMkLst>
        </pc:spChg>
        <pc:spChg chg="mod">
          <ac:chgData name="Salaheldin Sherif" userId="S::salaheldin.sherif@ismiletechnologies.com::4a195fc5-08e3-4c76-9ea2-d2dd1e1c8068" providerId="AD" clId="Web-{BACAA925-5F90-377D-BFBB-49271C5F7B93}" dt="2026-10-12T17:53:23.511" v="2"/>
          <ac:spMkLst>
            <pc:docMk/>
            <pc:sldMk cId="0" sldId="470"/>
            <ac:spMk id="12"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k cId="0" sldId="470"/>
            <ac:spMk id="13"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k cId="0" sldId="470"/>
            <ac:spMk id="14"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k cId="0" sldId="470"/>
            <ac:spMk id="15"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k cId="0" sldId="470"/>
            <ac:spMk id="16"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k cId="0" sldId="470"/>
            <ac:spMk id="17"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k cId="0" sldId="470"/>
            <ac:spMk id="18" creationId="{00000000-0000-0000-0000-000000000000}"/>
          </ac:spMkLst>
        </pc:spChg>
        <pc:spChg chg="add del">
          <ac:chgData name="Salaheldin Sherif" userId="S::salaheldin.sherif@ismiletechnologies.com::4a195fc5-08e3-4c76-9ea2-d2dd1e1c8068" providerId="AD" clId="Web-{BACAA925-5F90-377D-BFBB-49271C5F7B93}" dt="2026-10-12T17:58:06.964" v="5"/>
          <ac:spMkLst>
            <pc:docMk/>
            <pc:sldMk cId="0" sldId="470"/>
            <ac:spMk id="19" creationId="{00000000-0000-0000-0000-000000000000}"/>
          </ac:spMkLst>
        </pc:spChg>
        <pc:spChg chg="add del">
          <ac:chgData name="Salaheldin Sherif" userId="S::salaheldin.sherif@ismiletechnologies.com::4a195fc5-08e3-4c76-9ea2-d2dd1e1c8068" providerId="AD" clId="Web-{BACAA925-5F90-377D-BFBB-49271C5F7B93}" dt="2026-10-12T17:58:06.964" v="5"/>
          <ac:spMkLst>
            <pc:docMk/>
            <pc:sldMk cId="0" sldId="470"/>
            <ac:spMk id="20" creationId="{00000000-0000-0000-0000-000000000000}"/>
          </ac:spMkLst>
        </pc:spChg>
      </pc:sldChg>
      <pc:sldChg chg="addSp delSp modSp mod modClrScheme chgLayout">
        <pc:chgData name="Salaheldin Sherif" userId="S::salaheldin.sherif@ismiletechnologies.com::4a195fc5-08e3-4c76-9ea2-d2dd1e1c8068" providerId="AD" clId="Web-{BACAA925-5F90-377D-BFBB-49271C5F7B93}" dt="2026-10-12T17:58:06.964" v="5"/>
        <pc:sldMkLst>
          <pc:docMk/>
          <pc:sldMk cId="0" sldId="471"/>
        </pc:sldMkLst>
        <pc:spChg chg="mod">
          <ac:chgData name="Salaheldin Sherif" userId="S::salaheldin.sherif@ismiletechnologies.com::4a195fc5-08e3-4c76-9ea2-d2dd1e1c8068" providerId="AD" clId="Web-{BACAA925-5F90-377D-BFBB-49271C5F7B93}" dt="2026-10-12T17:58:06.964" v="5"/>
          <ac:spMkLst>
            <pc:docMk/>
            <pc:sldMk cId="0" sldId="471"/>
            <ac:spMk id="8" creationId="{F67094C3-33A6-4128-9ABF-23F88722E1F4}"/>
          </ac:spMkLst>
        </pc:spChg>
        <pc:spChg chg="mod">
          <ac:chgData name="Salaheldin Sherif" userId="S::salaheldin.sherif@ismiletechnologies.com::4a195fc5-08e3-4c76-9ea2-d2dd1e1c8068" providerId="AD" clId="Web-{BACAA925-5F90-377D-BFBB-49271C5F7B93}" dt="2026-10-12T17:58:06.964" v="5"/>
          <ac:spMkLst>
            <pc:docMk/>
            <pc:sldMk cId="0" sldId="471"/>
            <ac:spMk id="9" creationId="{2D03B7EB-2BD0-4FFF-BB9B-0EB2AF3B3CC1}"/>
          </ac:spMkLst>
        </pc:spChg>
        <pc:spChg chg="mod">
          <ac:chgData name="Salaheldin Sherif" userId="S::salaheldin.sherif@ismiletechnologies.com::4a195fc5-08e3-4c76-9ea2-d2dd1e1c8068" providerId="AD" clId="Web-{BACAA925-5F90-377D-BFBB-49271C5F7B93}" dt="2026-10-12T17:58:06.964" v="5"/>
          <ac:spMkLst>
            <pc:docMk/>
            <pc:sldMk cId="0" sldId="471"/>
            <ac:spMk id="10"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k cId="0" sldId="471"/>
            <ac:spMk id="11"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k cId="0" sldId="471"/>
            <ac:spMk id="12"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k cId="0" sldId="471"/>
            <ac:spMk id="13" creationId="{00000000-0000-0000-0000-000000000000}"/>
          </ac:spMkLst>
        </pc:spChg>
        <pc:cxnChg chg="add del">
          <ac:chgData name="Salaheldin Sherif" userId="S::salaheldin.sherif@ismiletechnologies.com::4a195fc5-08e3-4c76-9ea2-d2dd1e1c8068" providerId="AD" clId="Web-{BACAA925-5F90-377D-BFBB-49271C5F7B93}" dt="2026-10-12T17:58:06.964" v="5"/>
          <ac:cxnSpMkLst>
            <pc:docMk/>
            <pc:sldMk cId="0" sldId="471"/>
            <ac:cxnSpMk id="14" creationId="{00000000-0000-0000-0000-000000000000}"/>
          </ac:cxnSpMkLst>
        </pc:cxnChg>
      </pc:sldChg>
      <pc:sldChg chg="addSp delSp modSp mod modClrScheme chgLayout modNotes">
        <pc:chgData name="Salaheldin Sherif" userId="S::salaheldin.sherif@ismiletechnologies.com::4a195fc5-08e3-4c76-9ea2-d2dd1e1c8068" providerId="AD" clId="Web-{BACAA925-5F90-377D-BFBB-49271C5F7B93}" dt="2026-10-12T18:02:02.636" v="24" actId="1076"/>
        <pc:sldMkLst>
          <pc:docMk/>
          <pc:sldMk cId="0" sldId="472"/>
        </pc:sldMkLst>
        <pc:spChg chg="mod">
          <ac:chgData name="Salaheldin Sherif" userId="S::salaheldin.sherif@ismiletechnologies.com::4a195fc5-08e3-4c76-9ea2-d2dd1e1c8068" providerId="AD" clId="Web-{BACAA925-5F90-377D-BFBB-49271C5F7B93}" dt="2026-10-12T17:58:06.964" v="5"/>
          <ac:spMkLst>
            <pc:docMk/>
            <pc:sldMk cId="0" sldId="472"/>
            <ac:spMk id="9" creationId="{2D03B7EB-2BD0-4FFF-BB9B-0EB2AF3B3CC1}"/>
          </ac:spMkLst>
        </pc:spChg>
        <pc:spChg chg="add">
          <ac:chgData name="Salaheldin Sherif" userId="S::salaheldin.sherif@ismiletechnologies.com::4a195fc5-08e3-4c76-9ea2-d2dd1e1c8068" providerId="AD" clId="Web-{BACAA925-5F90-377D-BFBB-49271C5F7B93}" dt="2026-10-12T17:53:23.511" v="2"/>
          <ac:spMkLst>
            <pc:docMk/>
            <pc:sldMk cId="0" sldId="472"/>
            <ac:spMk id="10" creationId="{00000000-0000-0000-0000-000000000000}"/>
          </ac:spMkLst>
        </pc:spChg>
        <pc:spChg chg="del">
          <ac:chgData name="Salaheldin Sherif" userId="S::salaheldin.sherif@ismiletechnologies.com::4a195fc5-08e3-4c76-9ea2-d2dd1e1c8068" providerId="AD" clId="Web-{BACAA925-5F90-377D-BFBB-49271C5F7B93}" dt="2026-10-12T17:58:06.964" v="5"/>
          <ac:spMkLst>
            <pc:docMk/>
            <pc:sldMk cId="0" sldId="472"/>
            <ac:spMk id="11" creationId="{00000000-0000-0000-0000-000000000000}"/>
          </ac:spMkLst>
        </pc:spChg>
        <pc:spChg chg="del">
          <ac:chgData name="Salaheldin Sherif" userId="S::salaheldin.sherif@ismiletechnologies.com::4a195fc5-08e3-4c76-9ea2-d2dd1e1c8068" providerId="AD" clId="Web-{BACAA925-5F90-377D-BFBB-49271C5F7B93}" dt="2026-10-12T17:58:06.964" v="5"/>
          <ac:spMkLst>
            <pc:docMk/>
            <pc:sldMk cId="0" sldId="472"/>
            <ac:spMk id="12" creationId="{00000000-0000-0000-0000-000000000000}"/>
          </ac:spMkLst>
        </pc:spChg>
        <pc:spChg chg="del">
          <ac:chgData name="Salaheldin Sherif" userId="S::salaheldin.sherif@ismiletechnologies.com::4a195fc5-08e3-4c76-9ea2-d2dd1e1c8068" providerId="AD" clId="Web-{BACAA925-5F90-377D-BFBB-49271C5F7B93}" dt="2026-10-12T17:58:06.964" v="5"/>
          <ac:spMkLst>
            <pc:docMk/>
            <pc:sldMk cId="0" sldId="472"/>
            <ac:spMk id="17" creationId="{00000000-0000-0000-0000-000000000000}"/>
          </ac:spMkLst>
        </pc:spChg>
        <pc:spChg chg="add">
          <ac:chgData name="Salaheldin Sherif" userId="S::salaheldin.sherif@ismiletechnologies.com::4a195fc5-08e3-4c76-9ea2-d2dd1e1c8068" providerId="AD" clId="Web-{BACAA925-5F90-377D-BFBB-49271C5F7B93}" dt="2026-10-12T17:53:23.511" v="2"/>
          <ac:spMkLst>
            <pc:docMk/>
            <pc:sldMk cId="0" sldId="472"/>
            <ac:spMk id="18" creationId="{00000000-0000-0000-0000-000000000000}"/>
          </ac:spMkLst>
        </pc:spChg>
        <pc:spChg chg="add del">
          <ac:chgData name="Salaheldin Sherif" userId="S::salaheldin.sherif@ismiletechnologies.com::4a195fc5-08e3-4c76-9ea2-d2dd1e1c8068" providerId="AD" clId="Web-{BACAA925-5F90-377D-BFBB-49271C5F7B93}" dt="2026-10-12T17:58:06.964" v="5"/>
          <ac:spMkLst>
            <pc:docMk/>
            <pc:sldMk cId="0" sldId="472"/>
            <ac:spMk id="19" creationId="{00000000-0000-0000-0000-000000000000}"/>
          </ac:spMkLst>
        </pc:spChg>
        <pc:spChg chg="add del">
          <ac:chgData name="Salaheldin Sherif" userId="S::salaheldin.sherif@ismiletechnologies.com::4a195fc5-08e3-4c76-9ea2-d2dd1e1c8068" providerId="AD" clId="Web-{BACAA925-5F90-377D-BFBB-49271C5F7B93}" dt="2026-10-12T17:58:06.964" v="5"/>
          <ac:spMkLst>
            <pc:docMk/>
            <pc:sldMk cId="0" sldId="472"/>
            <ac:spMk id="20" creationId="{00000000-0000-0000-0000-000000000000}"/>
          </ac:spMkLst>
        </pc:spChg>
        <pc:spChg chg="add del">
          <ac:chgData name="Salaheldin Sherif" userId="S::salaheldin.sherif@ismiletechnologies.com::4a195fc5-08e3-4c76-9ea2-d2dd1e1c8068" providerId="AD" clId="Web-{BACAA925-5F90-377D-BFBB-49271C5F7B93}" dt="2026-10-12T17:58:06.964" v="5"/>
          <ac:spMkLst>
            <pc:docMk/>
            <pc:sldMk cId="0" sldId="472"/>
            <ac:spMk id="21" creationId="{00000000-0000-0000-0000-000000000000}"/>
          </ac:spMkLst>
        </pc:spChg>
        <pc:spChg chg="del">
          <ac:chgData name="Salaheldin Sherif" userId="S::salaheldin.sherif@ismiletechnologies.com::4a195fc5-08e3-4c76-9ea2-d2dd1e1c8068" providerId="AD" clId="Web-{BACAA925-5F90-377D-BFBB-49271C5F7B93}" dt="2026-10-12T17:53:23.511" v="2"/>
          <ac:spMkLst>
            <pc:docMk/>
            <pc:sldMk cId="0" sldId="472"/>
            <ac:spMk id="23" creationId="{00000000-0000-0000-0000-000000000000}"/>
          </ac:spMkLst>
        </pc:spChg>
        <pc:spChg chg="add">
          <ac:chgData name="Salaheldin Sherif" userId="S::salaheldin.sherif@ismiletechnologies.com::4a195fc5-08e3-4c76-9ea2-d2dd1e1c8068" providerId="AD" clId="Web-{BACAA925-5F90-377D-BFBB-49271C5F7B93}" dt="2026-10-12T17:58:06.964" v="5"/>
          <ac:spMkLst>
            <pc:docMk/>
            <pc:sldMk cId="0" sldId="472"/>
            <ac:spMk id="24" creationId="{00000000-0000-0000-0000-000000000000}"/>
          </ac:spMkLst>
        </pc:spChg>
        <pc:spChg chg="del">
          <ac:chgData name="Salaheldin Sherif" userId="S::salaheldin.sherif@ismiletechnologies.com::4a195fc5-08e3-4c76-9ea2-d2dd1e1c8068" providerId="AD" clId="Web-{BACAA925-5F90-377D-BFBB-49271C5F7B93}" dt="2026-10-12T17:53:23.511" v="2"/>
          <ac:spMkLst>
            <pc:docMk/>
            <pc:sldMk cId="0" sldId="472"/>
            <ac:spMk id="25" creationId="{00000000-0000-0000-0000-000000000000}"/>
          </ac:spMkLst>
        </pc:spChg>
        <pc:spChg chg="del">
          <ac:chgData name="Salaheldin Sherif" userId="S::salaheldin.sherif@ismiletechnologies.com::4a195fc5-08e3-4c76-9ea2-d2dd1e1c8068" providerId="AD" clId="Web-{BACAA925-5F90-377D-BFBB-49271C5F7B93}" dt="2026-10-12T17:53:23.511" v="2"/>
          <ac:spMkLst>
            <pc:docMk/>
            <pc:sldMk cId="0" sldId="472"/>
            <ac:spMk id="26" creationId="{00000000-0000-0000-0000-000000000000}"/>
          </ac:spMkLst>
        </pc:spChg>
        <pc:spChg chg="add">
          <ac:chgData name="Salaheldin Sherif" userId="S::salaheldin.sherif@ismiletechnologies.com::4a195fc5-08e3-4c76-9ea2-d2dd1e1c8068" providerId="AD" clId="Web-{BACAA925-5F90-377D-BFBB-49271C5F7B93}" dt="2026-10-12T17:58:06.964" v="5"/>
          <ac:spMkLst>
            <pc:docMk/>
            <pc:sldMk cId="0" sldId="472"/>
            <ac:spMk id="27" creationId="{00000000-0000-0000-0000-000000000000}"/>
          </ac:spMkLst>
        </pc:spChg>
        <pc:spChg chg="add del">
          <ac:chgData name="Salaheldin Sherif" userId="S::salaheldin.sherif@ismiletechnologies.com::4a195fc5-08e3-4c76-9ea2-d2dd1e1c8068" providerId="AD" clId="Web-{BACAA925-5F90-377D-BFBB-49271C5F7B93}" dt="2026-10-12T17:58:06.964" v="5"/>
          <ac:spMkLst>
            <pc:docMk/>
            <pc:sldMk cId="0" sldId="472"/>
            <ac:spMk id="28" creationId="{00000000-0000-0000-0000-000000000000}"/>
          </ac:spMkLst>
        </pc:spChg>
        <pc:cxnChg chg="add mod">
          <ac:chgData name="Salaheldin Sherif" userId="S::salaheldin.sherif@ismiletechnologies.com::4a195fc5-08e3-4c76-9ea2-d2dd1e1c8068" providerId="AD" clId="Web-{BACAA925-5F90-377D-BFBB-49271C5F7B93}" dt="2026-10-12T18:01:49.558" v="22" actId="1076"/>
          <ac:cxnSpMkLst>
            <pc:docMk/>
            <pc:sldMk cId="0" sldId="472"/>
            <ac:cxnSpMk id="3" creationId="{CA417E3D-B90D-8932-CA9F-2479D665E35E}"/>
          </ac:cxnSpMkLst>
        </pc:cxnChg>
        <pc:cxnChg chg="add mod">
          <ac:chgData name="Salaheldin Sherif" userId="S::salaheldin.sherif@ismiletechnologies.com::4a195fc5-08e3-4c76-9ea2-d2dd1e1c8068" providerId="AD" clId="Web-{BACAA925-5F90-377D-BFBB-49271C5F7B93}" dt="2026-10-12T18:02:02.636" v="24" actId="1076"/>
          <ac:cxnSpMkLst>
            <pc:docMk/>
            <pc:sldMk cId="0" sldId="472"/>
            <ac:cxnSpMk id="4" creationId="{88EA8679-BCC1-D5CD-1FF9-90C01E306F31}"/>
          </ac:cxnSpMkLst>
        </pc:cxnChg>
      </pc:sldChg>
      <pc:sldChg chg="modSp mod modClrScheme chgLayout">
        <pc:chgData name="Salaheldin Sherif" userId="S::salaheldin.sherif@ismiletechnologies.com::4a195fc5-08e3-4c76-9ea2-d2dd1e1c8068" providerId="AD" clId="Web-{BACAA925-5F90-377D-BFBB-49271C5F7B93}" dt="2026-10-12T17:58:06.964" v="5"/>
        <pc:sldMkLst>
          <pc:docMk/>
          <pc:sldMk cId="0" sldId="473"/>
        </pc:sldMkLst>
        <pc:spChg chg="mod">
          <ac:chgData name="Salaheldin Sherif" userId="S::salaheldin.sherif@ismiletechnologies.com::4a195fc5-08e3-4c76-9ea2-d2dd1e1c8068" providerId="AD" clId="Web-{BACAA925-5F90-377D-BFBB-49271C5F7B93}" dt="2026-10-12T17:58:06.964" v="5"/>
          <ac:spMkLst>
            <pc:docMk/>
            <pc:sldMk cId="0" sldId="473"/>
            <ac:spMk id="8" creationId="{F67094C3-33A6-4128-9ABF-23F88722E1F4}"/>
          </ac:spMkLst>
        </pc:spChg>
      </pc:sldChg>
      <pc:sldChg chg="modSp mod modClrScheme chgLayout">
        <pc:chgData name="Salaheldin Sherif" userId="S::salaheldin.sherif@ismiletechnologies.com::4a195fc5-08e3-4c76-9ea2-d2dd1e1c8068" providerId="AD" clId="Web-{BACAA925-5F90-377D-BFBB-49271C5F7B93}" dt="2026-10-12T17:58:06.964" v="5"/>
        <pc:sldMkLst>
          <pc:docMk/>
          <pc:sldMk cId="0" sldId="474"/>
        </pc:sldMkLst>
        <pc:spChg chg="mod">
          <ac:chgData name="Salaheldin Sherif" userId="S::salaheldin.sherif@ismiletechnologies.com::4a195fc5-08e3-4c76-9ea2-d2dd1e1c8068" providerId="AD" clId="Web-{BACAA925-5F90-377D-BFBB-49271C5F7B93}" dt="2026-10-12T17:58:06.964" v="5"/>
          <ac:spMkLst>
            <pc:docMk/>
            <pc:sldMk cId="0" sldId="474"/>
            <ac:spMk id="8" creationId="{F67094C3-33A6-4128-9ABF-23F88722E1F4}"/>
          </ac:spMkLst>
        </pc:spChg>
      </pc:sldChg>
      <pc:sldChg chg="modSp mod modClrScheme chgLayout modNotes">
        <pc:chgData name="Salaheldin Sherif" userId="S::salaheldin.sherif@ismiletechnologies.com::4a195fc5-08e3-4c76-9ea2-d2dd1e1c8068" providerId="AD" clId="Web-{BACAA925-5F90-377D-BFBB-49271C5F7B93}" dt="2026-10-12T17:58:06.964" v="5"/>
        <pc:sldMkLst>
          <pc:docMk/>
          <pc:sldMk cId="0" sldId="475"/>
        </pc:sldMkLst>
        <pc:spChg chg="mod">
          <ac:chgData name="Salaheldin Sherif" userId="S::salaheldin.sherif@ismiletechnologies.com::4a195fc5-08e3-4c76-9ea2-d2dd1e1c8068" providerId="AD" clId="Web-{BACAA925-5F90-377D-BFBB-49271C5F7B93}" dt="2026-10-12T17:58:06.964" v="5"/>
          <ac:spMkLst>
            <pc:docMk/>
            <pc:sldMk cId="0" sldId="475"/>
            <ac:spMk id="8" creationId="{F67094C3-33A6-4128-9ABF-23F88722E1F4}"/>
          </ac:spMkLst>
        </pc:spChg>
        <pc:spChg chg="mod">
          <ac:chgData name="Salaheldin Sherif" userId="S::salaheldin.sherif@ismiletechnologies.com::4a195fc5-08e3-4c76-9ea2-d2dd1e1c8068" providerId="AD" clId="Web-{BACAA925-5F90-377D-BFBB-49271C5F7B93}" dt="2026-10-12T17:58:06.964" v="5"/>
          <ac:spMkLst>
            <pc:docMk/>
            <pc:sldMk cId="0" sldId="475"/>
            <ac:spMk id="10" creationId="{00000000-0000-0000-0000-000000000000}"/>
          </ac:spMkLst>
        </pc:spChg>
      </pc:sldChg>
      <pc:sldMasterChg chg="add addSldLayout delSldLayout modSldLayout sldLayoutOrd">
        <pc:chgData name="Salaheldin Sherif" userId="S::salaheldin.sherif@ismiletechnologies.com::4a195fc5-08e3-4c76-9ea2-d2dd1e1c8068" providerId="AD" clId="Web-{BACAA925-5F90-377D-BFBB-49271C5F7B93}" dt="2026-10-12T17:58:06.964" v="5"/>
        <pc:sldMasterMkLst>
          <pc:docMk/>
          <pc:sldMasterMk cId="0" sldId="2147483648"/>
        </pc:sldMasterMkLst>
        <pc:sldLayoutChg chg="add">
          <pc:chgData name="Salaheldin Sherif" userId="S::salaheldin.sherif@ismiletechnologies.com::4a195fc5-08e3-4c76-9ea2-d2dd1e1c8068" providerId="AD" clId="Web-{BACAA925-5F90-377D-BFBB-49271C5F7B93}" dt="2026-10-12T17:58:06.964" v="5"/>
          <pc:sldLayoutMkLst>
            <pc:docMk/>
            <pc:sldMasterMk cId="0" sldId="2147483648"/>
            <pc:sldLayoutMk cId="0" sldId="2147483649"/>
          </pc:sldLayoutMkLst>
        </pc:sldLayoutChg>
        <pc:sldLayoutChg chg="add">
          <pc:chgData name="Salaheldin Sherif" userId="S::salaheldin.sherif@ismiletechnologies.com::4a195fc5-08e3-4c76-9ea2-d2dd1e1c8068" providerId="AD" clId="Web-{BACAA925-5F90-377D-BFBB-49271C5F7B93}" dt="2026-10-12T17:58:06.964" v="5"/>
          <pc:sldLayoutMkLst>
            <pc:docMk/>
            <pc:sldMasterMk cId="0" sldId="2147483648"/>
            <pc:sldLayoutMk cId="0" sldId="2147483650"/>
          </pc:sldLayoutMkLst>
        </pc:sldLayoutChg>
        <pc:sldLayoutChg chg="modSp mod ord">
          <pc:chgData name="Salaheldin Sherif" userId="S::salaheldin.sherif@ismiletechnologies.com::4a195fc5-08e3-4c76-9ea2-d2dd1e1c8068" providerId="AD" clId="Web-{BACAA925-5F90-377D-BFBB-49271C5F7B93}" dt="2026-10-12T17:58:06.964" v="5"/>
          <pc:sldLayoutMkLst>
            <pc:docMk/>
            <pc:sldMasterMk cId="0" sldId="2147483648"/>
            <pc:sldLayoutMk cId="0" sldId="2147483651"/>
          </pc:sldLayoutMkLst>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651"/>
              <ac:spMk id="9"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651"/>
              <ac:spMk id="10" creationId="{00000000-0000-0000-0000-000000000000}"/>
            </ac:spMkLst>
          </pc:spChg>
        </pc:sldLayoutChg>
        <pc:sldLayoutChg chg="add">
          <pc:chgData name="Salaheldin Sherif" userId="S::salaheldin.sherif@ismiletechnologies.com::4a195fc5-08e3-4c76-9ea2-d2dd1e1c8068" providerId="AD" clId="Web-{BACAA925-5F90-377D-BFBB-49271C5F7B93}" dt="2026-10-12T17:58:06.964" v="5"/>
          <pc:sldLayoutMkLst>
            <pc:docMk/>
            <pc:sldMasterMk cId="0" sldId="2147483648"/>
            <pc:sldLayoutMk cId="0" sldId="2147483653"/>
          </pc:sldLayoutMkLst>
        </pc:sldLayoutChg>
        <pc:sldLayoutChg chg="add">
          <pc:chgData name="Salaheldin Sherif" userId="S::salaheldin.sherif@ismiletechnologies.com::4a195fc5-08e3-4c76-9ea2-d2dd1e1c8068" providerId="AD" clId="Web-{BACAA925-5F90-377D-BFBB-49271C5F7B93}" dt="2026-10-12T17:58:06.964" v="5"/>
          <pc:sldLayoutMkLst>
            <pc:docMk/>
            <pc:sldMasterMk cId="0" sldId="2147483648"/>
            <pc:sldLayoutMk cId="0" sldId="2147483656"/>
          </pc:sldLayoutMkLst>
        </pc:sldLayoutChg>
        <pc:sldLayoutChg chg="add">
          <pc:chgData name="Salaheldin Sherif" userId="S::salaheldin.sherif@ismiletechnologies.com::4a195fc5-08e3-4c76-9ea2-d2dd1e1c8068" providerId="AD" clId="Web-{BACAA925-5F90-377D-BFBB-49271C5F7B93}" dt="2026-10-12T17:58:06.964" v="5"/>
          <pc:sldLayoutMkLst>
            <pc:docMk/>
            <pc:sldMasterMk cId="0" sldId="2147483648"/>
            <pc:sldLayoutMk cId="0" sldId="2147483657"/>
          </pc:sldLayoutMkLst>
        </pc:sldLayoutChg>
        <pc:sldLayoutChg chg="add">
          <pc:chgData name="Salaheldin Sherif" userId="S::salaheldin.sherif@ismiletechnologies.com::4a195fc5-08e3-4c76-9ea2-d2dd1e1c8068" providerId="AD" clId="Web-{BACAA925-5F90-377D-BFBB-49271C5F7B93}" dt="2026-10-12T17:58:06.964" v="5"/>
          <pc:sldLayoutMkLst>
            <pc:docMk/>
            <pc:sldMasterMk cId="0" sldId="2147483648"/>
            <pc:sldLayoutMk cId="0" sldId="2147483658"/>
          </pc:sldLayoutMkLst>
        </pc:sldLayoutChg>
        <pc:sldLayoutChg chg="add">
          <pc:chgData name="Salaheldin Sherif" userId="S::salaheldin.sherif@ismiletechnologies.com::4a195fc5-08e3-4c76-9ea2-d2dd1e1c8068" providerId="AD" clId="Web-{BACAA925-5F90-377D-BFBB-49271C5F7B93}" dt="2026-10-12T17:58:06.964" v="5"/>
          <pc:sldLayoutMkLst>
            <pc:docMk/>
            <pc:sldMasterMk cId="0" sldId="2147483648"/>
            <pc:sldLayoutMk cId="0" sldId="2147483659"/>
          </pc:sldLayoutMkLst>
        </pc:sldLayoutChg>
        <pc:sldLayoutChg chg="add">
          <pc:chgData name="Salaheldin Sherif" userId="S::salaheldin.sherif@ismiletechnologies.com::4a195fc5-08e3-4c76-9ea2-d2dd1e1c8068" providerId="AD" clId="Web-{BACAA925-5F90-377D-BFBB-49271C5F7B93}" dt="2026-10-12T17:58:06.964" v="5"/>
          <pc:sldLayoutMkLst>
            <pc:docMk/>
            <pc:sldMasterMk cId="0" sldId="2147483648"/>
            <pc:sldLayoutMk cId="0" sldId="2147483660"/>
          </pc:sldLayoutMkLst>
        </pc:sldLayoutChg>
        <pc:sldLayoutChg chg="add">
          <pc:chgData name="Salaheldin Sherif" userId="S::salaheldin.sherif@ismiletechnologies.com::4a195fc5-08e3-4c76-9ea2-d2dd1e1c8068" providerId="AD" clId="Web-{BACAA925-5F90-377D-BFBB-49271C5F7B93}" dt="2026-10-12T17:58:06.964" v="5"/>
          <pc:sldLayoutMkLst>
            <pc:docMk/>
            <pc:sldMasterMk cId="0" sldId="2147483648"/>
            <pc:sldLayoutMk cId="0" sldId="2147483661"/>
          </pc:sldLayoutMkLst>
        </pc:sldLayoutChg>
        <pc:sldLayoutChg chg="add">
          <pc:chgData name="Salaheldin Sherif" userId="S::salaheldin.sherif@ismiletechnologies.com::4a195fc5-08e3-4c76-9ea2-d2dd1e1c8068" providerId="AD" clId="Web-{BACAA925-5F90-377D-BFBB-49271C5F7B93}" dt="2026-10-12T17:58:06.964" v="5"/>
          <pc:sldLayoutMkLst>
            <pc:docMk/>
            <pc:sldMasterMk cId="0" sldId="2147483648"/>
            <pc:sldLayoutMk cId="0" sldId="2147483662"/>
          </pc:sldLayoutMkLst>
        </pc:sldLayoutChg>
        <pc:sldLayoutChg chg="add">
          <pc:chgData name="Salaheldin Sherif" userId="S::salaheldin.sherif@ismiletechnologies.com::4a195fc5-08e3-4c76-9ea2-d2dd1e1c8068" providerId="AD" clId="Web-{BACAA925-5F90-377D-BFBB-49271C5F7B93}" dt="2026-10-12T17:58:06.964" v="5"/>
          <pc:sldLayoutMkLst>
            <pc:docMk/>
            <pc:sldMasterMk cId="0" sldId="2147483648"/>
            <pc:sldLayoutMk cId="0" sldId="2147483663"/>
          </pc:sldLayoutMkLst>
        </pc:sldLayoutChg>
        <pc:sldLayoutChg chg="add">
          <pc:chgData name="Salaheldin Sherif" userId="S::salaheldin.sherif@ismiletechnologies.com::4a195fc5-08e3-4c76-9ea2-d2dd1e1c8068" providerId="AD" clId="Web-{BACAA925-5F90-377D-BFBB-49271C5F7B93}" dt="2026-10-12T17:58:06.964" v="5"/>
          <pc:sldLayoutMkLst>
            <pc:docMk/>
            <pc:sldMasterMk cId="0" sldId="2147483648"/>
            <pc:sldLayoutMk cId="0" sldId="2147483665"/>
          </pc:sldLayoutMkLst>
        </pc:sldLayoutChg>
        <pc:sldLayoutChg chg="modSp mod ord">
          <pc:chgData name="Salaheldin Sherif" userId="S::salaheldin.sherif@ismiletechnologies.com::4a195fc5-08e3-4c76-9ea2-d2dd1e1c8068" providerId="AD" clId="Web-{BACAA925-5F90-377D-BFBB-49271C5F7B93}" dt="2026-10-12T17:58:06.964" v="5"/>
          <pc:sldLayoutMkLst>
            <pc:docMk/>
            <pc:sldMasterMk cId="0" sldId="2147483648"/>
            <pc:sldLayoutMk cId="0" sldId="2147483666"/>
          </pc:sldLayoutMkLst>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666"/>
              <ac:spMk id="88" creationId="{00000000-0000-0000-0000-000000000000}"/>
            </ac:spMkLst>
          </pc:spChg>
        </pc:sldLayoutChg>
        <pc:sldLayoutChg chg="modSp mod ord">
          <pc:chgData name="Salaheldin Sherif" userId="S::salaheldin.sherif@ismiletechnologies.com::4a195fc5-08e3-4c76-9ea2-d2dd1e1c8068" providerId="AD" clId="Web-{BACAA925-5F90-377D-BFBB-49271C5F7B93}" dt="2026-10-12T17:58:06.964" v="5"/>
          <pc:sldLayoutMkLst>
            <pc:docMk/>
            <pc:sldMasterMk cId="0" sldId="2147483648"/>
            <pc:sldLayoutMk cId="0" sldId="2147483667"/>
          </pc:sldLayoutMkLst>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667"/>
              <ac:spMk id="90"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667"/>
              <ac:spMk id="91" creationId="{00000000-0000-0000-0000-000000000000}"/>
            </ac:spMkLst>
          </pc:spChg>
        </pc:sldLayoutChg>
        <pc:sldLayoutChg chg="modSp mod ord">
          <pc:chgData name="Salaheldin Sherif" userId="S::salaheldin.sherif@ismiletechnologies.com::4a195fc5-08e3-4c76-9ea2-d2dd1e1c8068" providerId="AD" clId="Web-{BACAA925-5F90-377D-BFBB-49271C5F7B93}" dt="2026-10-12T17:58:06.964" v="5"/>
          <pc:sldLayoutMkLst>
            <pc:docMk/>
            <pc:sldMasterMk cId="0" sldId="2147483648"/>
            <pc:sldLayoutMk cId="0" sldId="2147483668"/>
          </pc:sldLayoutMkLst>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668"/>
              <ac:spMk id="93"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668"/>
              <ac:spMk id="94"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668"/>
              <ac:spMk id="95" creationId="{00000000-0000-0000-0000-000000000000}"/>
            </ac:spMkLst>
          </pc:spChg>
        </pc:sldLayoutChg>
        <pc:sldLayoutChg chg="add">
          <pc:chgData name="Salaheldin Sherif" userId="S::salaheldin.sherif@ismiletechnologies.com::4a195fc5-08e3-4c76-9ea2-d2dd1e1c8068" providerId="AD" clId="Web-{BACAA925-5F90-377D-BFBB-49271C5F7B93}" dt="2026-10-12T17:58:06.964" v="5"/>
          <pc:sldLayoutMkLst>
            <pc:docMk/>
            <pc:sldMasterMk cId="0" sldId="2147483648"/>
            <pc:sldLayoutMk cId="0" sldId="2147483669"/>
          </pc:sldLayoutMkLst>
        </pc:sldLayoutChg>
        <pc:sldLayoutChg chg="add">
          <pc:chgData name="Salaheldin Sherif" userId="S::salaheldin.sherif@ismiletechnologies.com::4a195fc5-08e3-4c76-9ea2-d2dd1e1c8068" providerId="AD" clId="Web-{BACAA925-5F90-377D-BFBB-49271C5F7B93}" dt="2026-10-12T17:58:06.964" v="5"/>
          <pc:sldLayoutMkLst>
            <pc:docMk/>
            <pc:sldMasterMk cId="0" sldId="2147483648"/>
            <pc:sldLayoutMk cId="0" sldId="2147483670"/>
          </pc:sldLayoutMkLst>
        </pc:sldLayoutChg>
        <pc:sldLayoutChg chg="add">
          <pc:chgData name="Salaheldin Sherif" userId="S::salaheldin.sherif@ismiletechnologies.com::4a195fc5-08e3-4c76-9ea2-d2dd1e1c8068" providerId="AD" clId="Web-{BACAA925-5F90-377D-BFBB-49271C5F7B93}" dt="2026-10-12T17:58:06.964" v="5"/>
          <pc:sldLayoutMkLst>
            <pc:docMk/>
            <pc:sldMasterMk cId="0" sldId="2147483648"/>
            <pc:sldLayoutMk cId="0" sldId="2147483671"/>
          </pc:sldLayoutMkLst>
        </pc:sldLayoutChg>
        <pc:sldLayoutChg chg="add">
          <pc:chgData name="Salaheldin Sherif" userId="S::salaheldin.sherif@ismiletechnologies.com::4a195fc5-08e3-4c76-9ea2-d2dd1e1c8068" providerId="AD" clId="Web-{BACAA925-5F90-377D-BFBB-49271C5F7B93}" dt="2026-10-12T17:58:06.964" v="5"/>
          <pc:sldLayoutMkLst>
            <pc:docMk/>
            <pc:sldMasterMk cId="0" sldId="2147483648"/>
            <pc:sldLayoutMk cId="0" sldId="2147483672"/>
          </pc:sldLayoutMkLst>
        </pc:sldLayoutChg>
        <pc:sldLayoutChg chg="add">
          <pc:chgData name="Salaheldin Sherif" userId="S::salaheldin.sherif@ismiletechnologies.com::4a195fc5-08e3-4c76-9ea2-d2dd1e1c8068" providerId="AD" clId="Web-{BACAA925-5F90-377D-BFBB-49271C5F7B93}" dt="2026-10-12T17:58:06.964" v="5"/>
          <pc:sldLayoutMkLst>
            <pc:docMk/>
            <pc:sldMasterMk cId="0" sldId="2147483648"/>
            <pc:sldLayoutMk cId="0" sldId="2147483673"/>
          </pc:sldLayoutMkLst>
        </pc:sldLayoutChg>
        <pc:sldLayoutChg chg="add">
          <pc:chgData name="Salaheldin Sherif" userId="S::salaheldin.sherif@ismiletechnologies.com::4a195fc5-08e3-4c76-9ea2-d2dd1e1c8068" providerId="AD" clId="Web-{BACAA925-5F90-377D-BFBB-49271C5F7B93}" dt="2026-10-12T17:58:06.964" v="5"/>
          <pc:sldLayoutMkLst>
            <pc:docMk/>
            <pc:sldMasterMk cId="0" sldId="2147483648"/>
            <pc:sldLayoutMk cId="0" sldId="2147483674"/>
          </pc:sldLayoutMkLst>
        </pc:sldLayoutChg>
        <pc:sldLayoutChg chg="add">
          <pc:chgData name="Salaheldin Sherif" userId="S::salaheldin.sherif@ismiletechnologies.com::4a195fc5-08e3-4c76-9ea2-d2dd1e1c8068" providerId="AD" clId="Web-{BACAA925-5F90-377D-BFBB-49271C5F7B93}" dt="2026-10-12T17:58:06.964" v="5"/>
          <pc:sldLayoutMkLst>
            <pc:docMk/>
            <pc:sldMasterMk cId="0" sldId="2147483648"/>
            <pc:sldLayoutMk cId="0" sldId="2147483675"/>
          </pc:sldLayoutMkLst>
        </pc:sldLayoutChg>
        <pc:sldLayoutChg chg="mod ord">
          <pc:chgData name="Salaheldin Sherif" userId="S::salaheldin.sherif@ismiletechnologies.com::4a195fc5-08e3-4c76-9ea2-d2dd1e1c8068" providerId="AD" clId="Web-{BACAA925-5F90-377D-BFBB-49271C5F7B93}" dt="2026-10-12T17:58:06.964" v="5"/>
          <pc:sldLayoutMkLst>
            <pc:docMk/>
            <pc:sldMasterMk cId="0" sldId="2147483648"/>
            <pc:sldLayoutMk cId="0" sldId="2147483676"/>
          </pc:sldLayoutMkLst>
        </pc:sldLayoutChg>
        <pc:sldLayoutChg chg="add">
          <pc:chgData name="Salaheldin Sherif" userId="S::salaheldin.sherif@ismiletechnologies.com::4a195fc5-08e3-4c76-9ea2-d2dd1e1c8068" providerId="AD" clId="Web-{BACAA925-5F90-377D-BFBB-49271C5F7B93}" dt="2026-10-12T17:58:06.964" v="5"/>
          <pc:sldLayoutMkLst>
            <pc:docMk/>
            <pc:sldMasterMk cId="0" sldId="2147483648"/>
            <pc:sldLayoutMk cId="0" sldId="2147483677"/>
          </pc:sldLayoutMkLst>
        </pc:sldLayoutChg>
        <pc:sldLayoutChg chg="modSp mod ord">
          <pc:chgData name="Salaheldin Sherif" userId="S::salaheldin.sherif@ismiletechnologies.com::4a195fc5-08e3-4c76-9ea2-d2dd1e1c8068" providerId="AD" clId="Web-{BACAA925-5F90-377D-BFBB-49271C5F7B93}" dt="2026-10-12T17:58:06.964" v="5"/>
          <pc:sldLayoutMkLst>
            <pc:docMk/>
            <pc:sldMasterMk cId="0" sldId="2147483648"/>
            <pc:sldLayoutMk cId="2307542050" sldId="2147483715"/>
          </pc:sldLayoutMkLst>
          <pc:spChg chg="mod">
            <ac:chgData name="Salaheldin Sherif" userId="S::salaheldin.sherif@ismiletechnologies.com::4a195fc5-08e3-4c76-9ea2-d2dd1e1c8068" providerId="AD" clId="Web-{BACAA925-5F90-377D-BFBB-49271C5F7B93}" dt="2026-10-12T17:58:06.964" v="5"/>
            <ac:spMkLst>
              <pc:docMk/>
              <pc:sldMasterMk cId="0" sldId="2147483648"/>
              <pc:sldLayoutMk cId="2307542050" sldId="2147483715"/>
              <ac:spMk id="2" creationId="{48D358CF-0758-490A-A084-C46443B9ABE8}"/>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2307542050" sldId="2147483715"/>
              <ac:spMk id="3" creationId="{21671183-B3CE-4F45-92FB-98290CA0E2CA}"/>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2307542050" sldId="2147483715"/>
              <ac:spMk id="4" creationId="{3D7DED67-27EC-4D43-A21C-093C1DB04813}"/>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2307542050" sldId="2147483715"/>
              <ac:spMk id="5" creationId="{36747CE3-4890-4BC1-94DB-5D49D02C9933}"/>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2307542050" sldId="2147483715"/>
              <ac:spMk id="6" creationId="{093C5AD3-D79A-4D46-B25B-822FE0252511}"/>
            </ac:spMkLst>
          </pc:spChg>
        </pc:sldLayoutChg>
        <pc:sldLayoutChg chg="mod ord">
          <pc:chgData name="Salaheldin Sherif" userId="S::salaheldin.sherif@ismiletechnologies.com::4a195fc5-08e3-4c76-9ea2-d2dd1e1c8068" providerId="AD" clId="Web-{BACAA925-5F90-377D-BFBB-49271C5F7B93}" dt="2026-10-12T17:58:06.964" v="5"/>
          <pc:sldLayoutMkLst>
            <pc:docMk/>
            <pc:sldMasterMk cId="0" sldId="2147483648"/>
            <pc:sldLayoutMk cId="1726998893" sldId="2147483716"/>
          </pc:sldLayoutMkLst>
        </pc:sldLayoutChg>
        <pc:sldLayoutChg chg="modSp del mod ord">
          <pc:chgData name="Salaheldin Sherif" userId="S::salaheldin.sherif@ismiletechnologies.com::4a195fc5-08e3-4c76-9ea2-d2dd1e1c8068" providerId="AD" clId="Web-{BACAA925-5F90-377D-BFBB-49271C5F7B93}" dt="2026-10-12T17:58:06.964" v="5"/>
          <pc:sldLayoutMkLst>
            <pc:docMk/>
            <pc:sldMasterMk cId="0" sldId="2147483648"/>
            <pc:sldLayoutMk cId="0" sldId="2147483718"/>
          </pc:sldLayoutMkLst>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18"/>
              <ac:spMk id="3"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18"/>
              <ac:spMk id="4"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18"/>
              <ac:spMk id="5" creationId="{00000000-0000-0000-0000-000000000000}"/>
            </ac:spMkLst>
          </pc:spChg>
        </pc:sldLayoutChg>
        <pc:sldLayoutChg chg="modSp del mod ord">
          <pc:chgData name="Salaheldin Sherif" userId="S::salaheldin.sherif@ismiletechnologies.com::4a195fc5-08e3-4c76-9ea2-d2dd1e1c8068" providerId="AD" clId="Web-{BACAA925-5F90-377D-BFBB-49271C5F7B93}" dt="2026-10-12T17:58:06.964" v="5"/>
          <pc:sldLayoutMkLst>
            <pc:docMk/>
            <pc:sldMasterMk cId="0" sldId="2147483648"/>
            <pc:sldLayoutMk cId="0" sldId="2147483719"/>
          </pc:sldLayoutMkLst>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19"/>
              <ac:spMk id="3"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19"/>
              <ac:spMk id="4"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19"/>
              <ac:spMk id="5" creationId="{00000000-0000-0000-0000-000000000000}"/>
            </ac:spMkLst>
          </pc:spChg>
        </pc:sldLayoutChg>
        <pc:sldLayoutChg chg="modSp del mod ord">
          <pc:chgData name="Salaheldin Sherif" userId="S::salaheldin.sherif@ismiletechnologies.com::4a195fc5-08e3-4c76-9ea2-d2dd1e1c8068" providerId="AD" clId="Web-{BACAA925-5F90-377D-BFBB-49271C5F7B93}" dt="2026-10-12T17:58:06.964" v="5"/>
          <pc:sldLayoutMkLst>
            <pc:docMk/>
            <pc:sldMasterMk cId="0" sldId="2147483648"/>
            <pc:sldLayoutMk cId="0" sldId="2147483720"/>
          </pc:sldLayoutMkLst>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20"/>
              <ac:spMk id="19"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20"/>
              <ac:spMk id="20" creationId="{00000000-0000-0000-0000-000000000000}"/>
            </ac:spMkLst>
          </pc:spChg>
        </pc:sldLayoutChg>
        <pc:sldLayoutChg chg="modSp del mod ord">
          <pc:chgData name="Salaheldin Sherif" userId="S::salaheldin.sherif@ismiletechnologies.com::4a195fc5-08e3-4c76-9ea2-d2dd1e1c8068" providerId="AD" clId="Web-{BACAA925-5F90-377D-BFBB-49271C5F7B93}" dt="2026-10-12T17:58:06.964" v="5"/>
          <pc:sldLayoutMkLst>
            <pc:docMk/>
            <pc:sldMasterMk cId="0" sldId="2147483648"/>
            <pc:sldLayoutMk cId="0" sldId="2147483721"/>
          </pc:sldLayoutMkLst>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21"/>
              <ac:spMk id="30"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21"/>
              <ac:spMk id="31" creationId="{00000000-0000-0000-0000-000000000000}"/>
            </ac:spMkLst>
          </pc:spChg>
        </pc:sldLayoutChg>
        <pc:sldLayoutChg chg="modSp del mod ord">
          <pc:chgData name="Salaheldin Sherif" userId="S::salaheldin.sherif@ismiletechnologies.com::4a195fc5-08e3-4c76-9ea2-d2dd1e1c8068" providerId="AD" clId="Web-{BACAA925-5F90-377D-BFBB-49271C5F7B93}" dt="2026-10-12T17:58:06.964" v="5"/>
          <pc:sldLayoutMkLst>
            <pc:docMk/>
            <pc:sldMasterMk cId="0" sldId="2147483648"/>
            <pc:sldLayoutMk cId="0" sldId="2147483722"/>
          </pc:sldLayoutMkLst>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22"/>
              <ac:spMk id="38" creationId="{00000000-0000-0000-0000-000000000000}"/>
            </ac:spMkLst>
          </pc:spChg>
        </pc:sldLayoutChg>
        <pc:sldLayoutChg chg="modSp del mod ord">
          <pc:chgData name="Salaheldin Sherif" userId="S::salaheldin.sherif@ismiletechnologies.com::4a195fc5-08e3-4c76-9ea2-d2dd1e1c8068" providerId="AD" clId="Web-{BACAA925-5F90-377D-BFBB-49271C5F7B93}" dt="2026-10-12T17:58:06.964" v="5"/>
          <pc:sldLayoutMkLst>
            <pc:docMk/>
            <pc:sldMasterMk cId="0" sldId="2147483648"/>
            <pc:sldLayoutMk cId="0" sldId="2147483723"/>
          </pc:sldLayoutMkLst>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23"/>
              <ac:spMk id="41"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23"/>
              <ac:spMk id="42" creationId="{00000000-0000-0000-0000-000000000000}"/>
            </ac:spMkLst>
          </pc:spChg>
        </pc:sldLayoutChg>
        <pc:sldLayoutChg chg="modSp del mod ord">
          <pc:chgData name="Salaheldin Sherif" userId="S::salaheldin.sherif@ismiletechnologies.com::4a195fc5-08e3-4c76-9ea2-d2dd1e1c8068" providerId="AD" clId="Web-{BACAA925-5F90-377D-BFBB-49271C5F7B93}" dt="2026-10-12T17:58:06.964" v="5"/>
          <pc:sldLayoutMkLst>
            <pc:docMk/>
            <pc:sldMasterMk cId="0" sldId="2147483648"/>
            <pc:sldLayoutMk cId="0" sldId="2147483724"/>
          </pc:sldLayoutMkLst>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24"/>
              <ac:spMk id="44" creationId="{00000000-0000-0000-0000-000000000000}"/>
            </ac:spMkLst>
          </pc:spChg>
        </pc:sldLayoutChg>
        <pc:sldLayoutChg chg="modSp del mod ord">
          <pc:chgData name="Salaheldin Sherif" userId="S::salaheldin.sherif@ismiletechnologies.com::4a195fc5-08e3-4c76-9ea2-d2dd1e1c8068" providerId="AD" clId="Web-{BACAA925-5F90-377D-BFBB-49271C5F7B93}" dt="2026-10-12T17:58:06.964" v="5"/>
          <pc:sldLayoutMkLst>
            <pc:docMk/>
            <pc:sldMasterMk cId="0" sldId="2147483648"/>
            <pc:sldLayoutMk cId="0" sldId="2147483725"/>
          </pc:sldLayoutMkLst>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25"/>
              <ac:spMk id="49"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25"/>
              <ac:spMk id="50" creationId="{00000000-0000-0000-0000-000000000000}"/>
            </ac:spMkLst>
          </pc:spChg>
        </pc:sldLayoutChg>
        <pc:sldLayoutChg chg="modSp del mod ord">
          <pc:chgData name="Salaheldin Sherif" userId="S::salaheldin.sherif@ismiletechnologies.com::4a195fc5-08e3-4c76-9ea2-d2dd1e1c8068" providerId="AD" clId="Web-{BACAA925-5F90-377D-BFBB-49271C5F7B93}" dt="2026-10-12T17:58:06.964" v="5"/>
          <pc:sldLayoutMkLst>
            <pc:docMk/>
            <pc:sldMasterMk cId="0" sldId="2147483648"/>
            <pc:sldLayoutMk cId="0" sldId="2147483726"/>
          </pc:sldLayoutMkLst>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26"/>
              <ac:spMk id="55"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26"/>
              <ac:spMk id="56"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26"/>
              <ac:spMk id="58"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26"/>
              <ac:spMk id="59"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26"/>
              <ac:spMk id="61"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26"/>
              <ac:spMk id="62"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26"/>
              <ac:spMk id="63"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26"/>
              <ac:spMk id="64"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26"/>
              <ac:spMk id="65"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26"/>
              <ac:spMk id="68" creationId="{00000000-0000-0000-0000-000000000000}"/>
            </ac:spMkLst>
          </pc:spChg>
        </pc:sldLayoutChg>
        <pc:sldLayoutChg chg="modSp del mod ord">
          <pc:chgData name="Salaheldin Sherif" userId="S::salaheldin.sherif@ismiletechnologies.com::4a195fc5-08e3-4c76-9ea2-d2dd1e1c8068" providerId="AD" clId="Web-{BACAA925-5F90-377D-BFBB-49271C5F7B93}" dt="2026-10-12T17:58:06.964" v="5"/>
          <pc:sldLayoutMkLst>
            <pc:docMk/>
            <pc:sldMasterMk cId="0" sldId="2147483648"/>
            <pc:sldLayoutMk cId="0" sldId="2147483727"/>
          </pc:sldLayoutMkLst>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27"/>
              <ac:spMk id="71"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27"/>
              <ac:spMk id="72"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27"/>
              <ac:spMk id="73"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27"/>
              <ac:spMk id="74"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27"/>
              <ac:spMk id="75"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27"/>
              <ac:spMk id="76"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27"/>
              <ac:spMk id="77" creationId="{00000000-0000-0000-0000-000000000000}"/>
            </ac:spMkLst>
          </pc:spChg>
        </pc:sldLayoutChg>
        <pc:sldLayoutChg chg="modSp del mod ord">
          <pc:chgData name="Salaheldin Sherif" userId="S::salaheldin.sherif@ismiletechnologies.com::4a195fc5-08e3-4c76-9ea2-d2dd1e1c8068" providerId="AD" clId="Web-{BACAA925-5F90-377D-BFBB-49271C5F7B93}" dt="2026-10-12T17:58:06.964" v="5"/>
          <pc:sldLayoutMkLst>
            <pc:docMk/>
            <pc:sldMasterMk cId="0" sldId="2147483648"/>
            <pc:sldLayoutMk cId="0" sldId="2147483728"/>
          </pc:sldLayoutMkLst>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28"/>
              <ac:spMk id="79" creationId="{00000000-0000-0000-0000-000000000000}"/>
            </ac:spMkLst>
          </pc:spChg>
        </pc:sldLayoutChg>
        <pc:sldLayoutChg chg="modSp del mod ord">
          <pc:chgData name="Salaheldin Sherif" userId="S::salaheldin.sherif@ismiletechnologies.com::4a195fc5-08e3-4c76-9ea2-d2dd1e1c8068" providerId="AD" clId="Web-{BACAA925-5F90-377D-BFBB-49271C5F7B93}" dt="2026-10-12T17:58:06.964" v="5"/>
          <pc:sldLayoutMkLst>
            <pc:docMk/>
            <pc:sldMasterMk cId="0" sldId="2147483648"/>
            <pc:sldLayoutMk cId="0" sldId="2147483729"/>
          </pc:sldLayoutMkLst>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29"/>
              <ac:spMk id="85" creationId="{00000000-0000-0000-0000-000000000000}"/>
            </ac:spMkLst>
          </pc:spChg>
        </pc:sldLayoutChg>
        <pc:sldLayoutChg chg="modSp del mod ord">
          <pc:chgData name="Salaheldin Sherif" userId="S::salaheldin.sherif@ismiletechnologies.com::4a195fc5-08e3-4c76-9ea2-d2dd1e1c8068" providerId="AD" clId="Web-{BACAA925-5F90-377D-BFBB-49271C5F7B93}" dt="2026-10-12T17:58:06.964" v="5"/>
          <pc:sldLayoutMkLst>
            <pc:docMk/>
            <pc:sldMasterMk cId="0" sldId="2147483648"/>
            <pc:sldLayoutMk cId="0" sldId="2147483730"/>
          </pc:sldLayoutMkLst>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30"/>
              <ac:spMk id="98"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30"/>
              <ac:spMk id="99" creationId="{00000000-0000-0000-0000-000000000000}"/>
            </ac:spMkLst>
          </pc:spChg>
        </pc:sldLayoutChg>
        <pc:sldLayoutChg chg="modSp del mod ord">
          <pc:chgData name="Salaheldin Sherif" userId="S::salaheldin.sherif@ismiletechnologies.com::4a195fc5-08e3-4c76-9ea2-d2dd1e1c8068" providerId="AD" clId="Web-{BACAA925-5F90-377D-BFBB-49271C5F7B93}" dt="2026-10-12T17:58:06.964" v="5"/>
          <pc:sldLayoutMkLst>
            <pc:docMk/>
            <pc:sldMasterMk cId="0" sldId="2147483648"/>
            <pc:sldLayoutMk cId="0" sldId="2147483731"/>
          </pc:sldLayoutMkLst>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31"/>
              <ac:spMk id="102"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31"/>
              <ac:spMk id="103" creationId="{00000000-0000-0000-0000-000000000000}"/>
            </ac:spMkLst>
          </pc:spChg>
        </pc:sldLayoutChg>
        <pc:sldLayoutChg chg="modSp del mod ord">
          <pc:chgData name="Salaheldin Sherif" userId="S::salaheldin.sherif@ismiletechnologies.com::4a195fc5-08e3-4c76-9ea2-d2dd1e1c8068" providerId="AD" clId="Web-{BACAA925-5F90-377D-BFBB-49271C5F7B93}" dt="2026-10-12T17:58:06.964" v="5"/>
          <pc:sldLayoutMkLst>
            <pc:docMk/>
            <pc:sldMasterMk cId="0" sldId="2147483648"/>
            <pc:sldLayoutMk cId="0" sldId="2147483732"/>
          </pc:sldLayoutMkLst>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32"/>
              <ac:spMk id="106"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32"/>
              <ac:spMk id="107"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32"/>
              <ac:spMk id="108"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32"/>
              <ac:spMk id="109"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32"/>
              <ac:spMk id="110"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32"/>
              <ac:spMk id="111"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32"/>
              <ac:spMk id="112"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32"/>
              <ac:spMk id="113"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32"/>
              <ac:spMk id="114" creationId="{00000000-0000-0000-0000-000000000000}"/>
            </ac:spMkLst>
          </pc:spChg>
        </pc:sldLayoutChg>
        <pc:sldLayoutChg chg="modSp del mod ord">
          <pc:chgData name="Salaheldin Sherif" userId="S::salaheldin.sherif@ismiletechnologies.com::4a195fc5-08e3-4c76-9ea2-d2dd1e1c8068" providerId="AD" clId="Web-{BACAA925-5F90-377D-BFBB-49271C5F7B93}" dt="2026-10-12T17:58:06.964" v="5"/>
          <pc:sldLayoutMkLst>
            <pc:docMk/>
            <pc:sldMasterMk cId="0" sldId="2147483648"/>
            <pc:sldLayoutMk cId="0" sldId="2147483733"/>
          </pc:sldLayoutMkLst>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33"/>
              <ac:spMk id="117"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33"/>
              <ac:spMk id="118"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33"/>
              <ac:spMk id="119"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33"/>
              <ac:spMk id="120"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33"/>
              <ac:spMk id="121" creationId="{00000000-0000-0000-0000-000000000000}"/>
            </ac:spMkLst>
          </pc:spChg>
        </pc:sldLayoutChg>
        <pc:sldLayoutChg chg="modSp del mod ord">
          <pc:chgData name="Salaheldin Sherif" userId="S::salaheldin.sherif@ismiletechnologies.com::4a195fc5-08e3-4c76-9ea2-d2dd1e1c8068" providerId="AD" clId="Web-{BACAA925-5F90-377D-BFBB-49271C5F7B93}" dt="2026-10-12T17:58:06.964" v="5"/>
          <pc:sldLayoutMkLst>
            <pc:docMk/>
            <pc:sldMasterMk cId="0" sldId="2147483648"/>
            <pc:sldLayoutMk cId="0" sldId="2147483734"/>
          </pc:sldLayoutMkLst>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34"/>
              <ac:spMk id="124"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34"/>
              <ac:spMk id="125"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34"/>
              <ac:spMk id="126"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34"/>
              <ac:spMk id="127"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34"/>
              <ac:spMk id="128" creationId="{00000000-0000-0000-0000-000000000000}"/>
            </ac:spMkLst>
          </pc:spChg>
        </pc:sldLayoutChg>
        <pc:sldLayoutChg chg="modSp del mod ord">
          <pc:chgData name="Salaheldin Sherif" userId="S::salaheldin.sherif@ismiletechnologies.com::4a195fc5-08e3-4c76-9ea2-d2dd1e1c8068" providerId="AD" clId="Web-{BACAA925-5F90-377D-BFBB-49271C5F7B93}" dt="2026-10-12T17:58:06.964" v="5"/>
          <pc:sldLayoutMkLst>
            <pc:docMk/>
            <pc:sldMasterMk cId="0" sldId="2147483648"/>
            <pc:sldLayoutMk cId="0" sldId="2147483735"/>
          </pc:sldLayoutMkLst>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35"/>
              <ac:spMk id="131"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35"/>
              <ac:spMk id="132"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35"/>
              <ac:spMk id="133"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35"/>
              <ac:spMk id="134"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35"/>
              <ac:spMk id="135"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35"/>
              <ac:spMk id="136"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35"/>
              <ac:spMk id="137"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35"/>
              <ac:spMk id="139"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35"/>
              <ac:spMk id="142"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35"/>
              <ac:spMk id="143" creationId="{00000000-0000-0000-0000-000000000000}"/>
            </ac:spMkLst>
          </pc:spChg>
        </pc:sldLayoutChg>
        <pc:sldLayoutChg chg="modSp del mod ord">
          <pc:chgData name="Salaheldin Sherif" userId="S::salaheldin.sherif@ismiletechnologies.com::4a195fc5-08e3-4c76-9ea2-d2dd1e1c8068" providerId="AD" clId="Web-{BACAA925-5F90-377D-BFBB-49271C5F7B93}" dt="2026-10-12T17:58:06.964" v="5"/>
          <pc:sldLayoutMkLst>
            <pc:docMk/>
            <pc:sldMasterMk cId="0" sldId="2147483648"/>
            <pc:sldLayoutMk cId="0" sldId="2147483736"/>
          </pc:sldLayoutMkLst>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36"/>
              <ac:spMk id="146" creationId="{00000000-0000-0000-0000-000000000000}"/>
            </ac:spMkLst>
          </pc:spChg>
          <pc:spChg chg="mod">
            <ac:chgData name="Salaheldin Sherif" userId="S::salaheldin.sherif@ismiletechnologies.com::4a195fc5-08e3-4c76-9ea2-d2dd1e1c8068" providerId="AD" clId="Web-{BACAA925-5F90-377D-BFBB-49271C5F7B93}" dt="2026-10-12T17:58:06.964" v="5"/>
            <ac:spMkLst>
              <pc:docMk/>
              <pc:sldMasterMk cId="0" sldId="2147483648"/>
              <pc:sldLayoutMk cId="0" sldId="2147483736"/>
              <ac:spMk id="147" creationId="{00000000-0000-0000-0000-000000000000}"/>
            </ac:spMkLst>
          </pc:spChg>
        </pc:sldLayoutChg>
        <pc:sldLayoutChg chg="del mod ord">
          <pc:chgData name="Salaheldin Sherif" userId="S::salaheldin.sherif@ismiletechnologies.com::4a195fc5-08e3-4c76-9ea2-d2dd1e1c8068" providerId="AD" clId="Web-{BACAA925-5F90-377D-BFBB-49271C5F7B93}" dt="2026-10-12T17:58:06.964" v="5"/>
          <pc:sldLayoutMkLst>
            <pc:docMk/>
            <pc:sldMasterMk cId="0" sldId="2147483648"/>
            <pc:sldLayoutMk cId="0" sldId="2147483737"/>
          </pc:sldLayoutMkLst>
        </pc:sldLayoutChg>
      </pc:sldMasterChg>
      <pc:sldMasterChg chg="del replId modSldLayout sldLayoutOrd">
        <pc:chgData name="Salaheldin Sherif" userId="S::salaheldin.sherif@ismiletechnologies.com::4a195fc5-08e3-4c76-9ea2-d2dd1e1c8068" providerId="AD" clId="Web-{BACAA925-5F90-377D-BFBB-49271C5F7B93}" dt="2026-10-12T17:58:06.964" v="5"/>
        <pc:sldMasterMkLst>
          <pc:docMk/>
          <pc:sldMasterMk cId="0" sldId="2147483717"/>
        </pc:sldMasterMkLst>
        <pc:sldLayoutChg chg="replId">
          <pc:chgData name="Salaheldin Sherif" userId="S::salaheldin.sherif@ismiletechnologies.com::4a195fc5-08e3-4c76-9ea2-d2dd1e1c8068" providerId="AD" clId="Web-{BACAA925-5F90-377D-BFBB-49271C5F7B93}" dt="2026-10-12T17:58:06.683" v="4"/>
          <pc:sldLayoutMkLst>
            <pc:docMk/>
            <pc:sldMasterMk cId="0" sldId="2147483648"/>
            <pc:sldLayoutMk cId="0" sldId="2147483718"/>
          </pc:sldLayoutMkLst>
        </pc:sldLayoutChg>
        <pc:sldLayoutChg chg="replId">
          <pc:chgData name="Salaheldin Sherif" userId="S::salaheldin.sherif@ismiletechnologies.com::4a195fc5-08e3-4c76-9ea2-d2dd1e1c8068" providerId="AD" clId="Web-{BACAA925-5F90-377D-BFBB-49271C5F7B93}" dt="2026-10-12T17:58:06.683" v="4"/>
          <pc:sldLayoutMkLst>
            <pc:docMk/>
            <pc:sldMasterMk cId="0" sldId="2147483648"/>
            <pc:sldLayoutMk cId="0" sldId="2147483719"/>
          </pc:sldLayoutMkLst>
        </pc:sldLayoutChg>
        <pc:sldLayoutChg chg="replId">
          <pc:chgData name="Salaheldin Sherif" userId="S::salaheldin.sherif@ismiletechnologies.com::4a195fc5-08e3-4c76-9ea2-d2dd1e1c8068" providerId="AD" clId="Web-{BACAA925-5F90-377D-BFBB-49271C5F7B93}" dt="2026-10-12T17:58:06.683" v="4"/>
          <pc:sldLayoutMkLst>
            <pc:docMk/>
            <pc:sldMasterMk cId="0" sldId="2147483648"/>
            <pc:sldLayoutMk cId="0" sldId="2147483720"/>
          </pc:sldLayoutMkLst>
        </pc:sldLayoutChg>
        <pc:sldLayoutChg chg="replId">
          <pc:chgData name="Salaheldin Sherif" userId="S::salaheldin.sherif@ismiletechnologies.com::4a195fc5-08e3-4c76-9ea2-d2dd1e1c8068" providerId="AD" clId="Web-{BACAA925-5F90-377D-BFBB-49271C5F7B93}" dt="2026-10-12T17:58:06.683" v="4"/>
          <pc:sldLayoutMkLst>
            <pc:docMk/>
            <pc:sldMasterMk cId="0" sldId="2147483648"/>
            <pc:sldLayoutMk cId="0" sldId="2147483721"/>
          </pc:sldLayoutMkLst>
        </pc:sldLayoutChg>
        <pc:sldLayoutChg chg="replId">
          <pc:chgData name="Salaheldin Sherif" userId="S::salaheldin.sherif@ismiletechnologies.com::4a195fc5-08e3-4c76-9ea2-d2dd1e1c8068" providerId="AD" clId="Web-{BACAA925-5F90-377D-BFBB-49271C5F7B93}" dt="2026-10-12T17:58:06.683" v="4"/>
          <pc:sldLayoutMkLst>
            <pc:docMk/>
            <pc:sldMasterMk cId="0" sldId="2147483648"/>
            <pc:sldLayoutMk cId="0" sldId="2147483722"/>
          </pc:sldLayoutMkLst>
        </pc:sldLayoutChg>
        <pc:sldLayoutChg chg="replId">
          <pc:chgData name="Salaheldin Sherif" userId="S::salaheldin.sherif@ismiletechnologies.com::4a195fc5-08e3-4c76-9ea2-d2dd1e1c8068" providerId="AD" clId="Web-{BACAA925-5F90-377D-BFBB-49271C5F7B93}" dt="2026-10-12T17:58:06.683" v="4"/>
          <pc:sldLayoutMkLst>
            <pc:docMk/>
            <pc:sldMasterMk cId="0" sldId="2147483648"/>
            <pc:sldLayoutMk cId="0" sldId="2147483723"/>
          </pc:sldLayoutMkLst>
        </pc:sldLayoutChg>
        <pc:sldLayoutChg chg="replId">
          <pc:chgData name="Salaheldin Sherif" userId="S::salaheldin.sherif@ismiletechnologies.com::4a195fc5-08e3-4c76-9ea2-d2dd1e1c8068" providerId="AD" clId="Web-{BACAA925-5F90-377D-BFBB-49271C5F7B93}" dt="2026-10-12T17:58:06.683" v="4"/>
          <pc:sldLayoutMkLst>
            <pc:docMk/>
            <pc:sldMasterMk cId="0" sldId="2147483648"/>
            <pc:sldLayoutMk cId="0" sldId="2147483724"/>
          </pc:sldLayoutMkLst>
        </pc:sldLayoutChg>
        <pc:sldLayoutChg chg="replId">
          <pc:chgData name="Salaheldin Sherif" userId="S::salaheldin.sherif@ismiletechnologies.com::4a195fc5-08e3-4c76-9ea2-d2dd1e1c8068" providerId="AD" clId="Web-{BACAA925-5F90-377D-BFBB-49271C5F7B93}" dt="2026-10-12T17:58:06.683" v="4"/>
          <pc:sldLayoutMkLst>
            <pc:docMk/>
            <pc:sldMasterMk cId="0" sldId="2147483648"/>
            <pc:sldLayoutMk cId="0" sldId="2147483725"/>
          </pc:sldLayoutMkLst>
        </pc:sldLayoutChg>
        <pc:sldLayoutChg chg="replId">
          <pc:chgData name="Salaheldin Sherif" userId="S::salaheldin.sherif@ismiletechnologies.com::4a195fc5-08e3-4c76-9ea2-d2dd1e1c8068" providerId="AD" clId="Web-{BACAA925-5F90-377D-BFBB-49271C5F7B93}" dt="2026-10-12T17:58:06.683" v="4"/>
          <pc:sldLayoutMkLst>
            <pc:docMk/>
            <pc:sldMasterMk cId="0" sldId="2147483648"/>
            <pc:sldLayoutMk cId="0" sldId="2147483726"/>
          </pc:sldLayoutMkLst>
        </pc:sldLayoutChg>
        <pc:sldLayoutChg chg="replId">
          <pc:chgData name="Salaheldin Sherif" userId="S::salaheldin.sherif@ismiletechnologies.com::4a195fc5-08e3-4c76-9ea2-d2dd1e1c8068" providerId="AD" clId="Web-{BACAA925-5F90-377D-BFBB-49271C5F7B93}" dt="2026-10-12T17:58:06.683" v="4"/>
          <pc:sldLayoutMkLst>
            <pc:docMk/>
            <pc:sldMasterMk cId="0" sldId="2147483648"/>
            <pc:sldLayoutMk cId="0" sldId="2147483727"/>
          </pc:sldLayoutMkLst>
        </pc:sldLayoutChg>
        <pc:sldLayoutChg chg="replId">
          <pc:chgData name="Salaheldin Sherif" userId="S::salaheldin.sherif@ismiletechnologies.com::4a195fc5-08e3-4c76-9ea2-d2dd1e1c8068" providerId="AD" clId="Web-{BACAA925-5F90-377D-BFBB-49271C5F7B93}" dt="2026-10-12T17:58:06.683" v="4"/>
          <pc:sldLayoutMkLst>
            <pc:docMk/>
            <pc:sldMasterMk cId="0" sldId="2147483648"/>
            <pc:sldLayoutMk cId="0" sldId="2147483728"/>
          </pc:sldLayoutMkLst>
        </pc:sldLayoutChg>
        <pc:sldLayoutChg chg="replId">
          <pc:chgData name="Salaheldin Sherif" userId="S::salaheldin.sherif@ismiletechnologies.com::4a195fc5-08e3-4c76-9ea2-d2dd1e1c8068" providerId="AD" clId="Web-{BACAA925-5F90-377D-BFBB-49271C5F7B93}" dt="2026-10-12T17:58:06.683" v="4"/>
          <pc:sldLayoutMkLst>
            <pc:docMk/>
            <pc:sldMasterMk cId="0" sldId="2147483648"/>
            <pc:sldLayoutMk cId="0" sldId="2147483729"/>
          </pc:sldLayoutMkLst>
        </pc:sldLayoutChg>
        <pc:sldLayoutChg chg="replId">
          <pc:chgData name="Salaheldin Sherif" userId="S::salaheldin.sherif@ismiletechnologies.com::4a195fc5-08e3-4c76-9ea2-d2dd1e1c8068" providerId="AD" clId="Web-{BACAA925-5F90-377D-BFBB-49271C5F7B93}" dt="2026-10-12T17:58:06.683" v="4"/>
          <pc:sldLayoutMkLst>
            <pc:docMk/>
            <pc:sldMasterMk cId="0" sldId="2147483648"/>
            <pc:sldLayoutMk cId="0" sldId="2147483730"/>
          </pc:sldLayoutMkLst>
        </pc:sldLayoutChg>
        <pc:sldLayoutChg chg="replId">
          <pc:chgData name="Salaheldin Sherif" userId="S::salaheldin.sherif@ismiletechnologies.com::4a195fc5-08e3-4c76-9ea2-d2dd1e1c8068" providerId="AD" clId="Web-{BACAA925-5F90-377D-BFBB-49271C5F7B93}" dt="2026-10-12T17:58:06.683" v="4"/>
          <pc:sldLayoutMkLst>
            <pc:docMk/>
            <pc:sldMasterMk cId="0" sldId="2147483648"/>
            <pc:sldLayoutMk cId="0" sldId="2147483731"/>
          </pc:sldLayoutMkLst>
        </pc:sldLayoutChg>
        <pc:sldLayoutChg chg="replId">
          <pc:chgData name="Salaheldin Sherif" userId="S::salaheldin.sherif@ismiletechnologies.com::4a195fc5-08e3-4c76-9ea2-d2dd1e1c8068" providerId="AD" clId="Web-{BACAA925-5F90-377D-BFBB-49271C5F7B93}" dt="2026-10-12T17:58:06.683" v="4"/>
          <pc:sldLayoutMkLst>
            <pc:docMk/>
            <pc:sldMasterMk cId="0" sldId="2147483648"/>
            <pc:sldLayoutMk cId="0" sldId="2147483732"/>
          </pc:sldLayoutMkLst>
        </pc:sldLayoutChg>
        <pc:sldLayoutChg chg="replId">
          <pc:chgData name="Salaheldin Sherif" userId="S::salaheldin.sherif@ismiletechnologies.com::4a195fc5-08e3-4c76-9ea2-d2dd1e1c8068" providerId="AD" clId="Web-{BACAA925-5F90-377D-BFBB-49271C5F7B93}" dt="2026-10-12T17:58:06.683" v="4"/>
          <pc:sldLayoutMkLst>
            <pc:docMk/>
            <pc:sldMasterMk cId="0" sldId="2147483648"/>
            <pc:sldLayoutMk cId="0" sldId="2147483733"/>
          </pc:sldLayoutMkLst>
        </pc:sldLayoutChg>
        <pc:sldLayoutChg chg="replId">
          <pc:chgData name="Salaheldin Sherif" userId="S::salaheldin.sherif@ismiletechnologies.com::4a195fc5-08e3-4c76-9ea2-d2dd1e1c8068" providerId="AD" clId="Web-{BACAA925-5F90-377D-BFBB-49271C5F7B93}" dt="2026-10-12T17:58:06.683" v="4"/>
          <pc:sldLayoutMkLst>
            <pc:docMk/>
            <pc:sldMasterMk cId="0" sldId="2147483648"/>
            <pc:sldLayoutMk cId="0" sldId="2147483734"/>
          </pc:sldLayoutMkLst>
        </pc:sldLayoutChg>
        <pc:sldLayoutChg chg="replId">
          <pc:chgData name="Salaheldin Sherif" userId="S::salaheldin.sherif@ismiletechnologies.com::4a195fc5-08e3-4c76-9ea2-d2dd1e1c8068" providerId="AD" clId="Web-{BACAA925-5F90-377D-BFBB-49271C5F7B93}" dt="2026-10-12T17:58:06.683" v="4"/>
          <pc:sldLayoutMkLst>
            <pc:docMk/>
            <pc:sldMasterMk cId="0" sldId="2147483648"/>
            <pc:sldLayoutMk cId="0" sldId="2147483735"/>
          </pc:sldLayoutMkLst>
        </pc:sldLayoutChg>
        <pc:sldLayoutChg chg="replId">
          <pc:chgData name="Salaheldin Sherif" userId="S::salaheldin.sherif@ismiletechnologies.com::4a195fc5-08e3-4c76-9ea2-d2dd1e1c8068" providerId="AD" clId="Web-{BACAA925-5F90-377D-BFBB-49271C5F7B93}" dt="2026-10-12T17:58:06.683" v="4"/>
          <pc:sldLayoutMkLst>
            <pc:docMk/>
            <pc:sldMasterMk cId="0" sldId="2147483648"/>
            <pc:sldLayoutMk cId="0" sldId="2147483736"/>
          </pc:sldLayoutMkLst>
        </pc:sldLayoutChg>
        <pc:sldLayoutChg chg="replId">
          <pc:chgData name="Salaheldin Sherif" userId="S::salaheldin.sherif@ismiletechnologies.com::4a195fc5-08e3-4c76-9ea2-d2dd1e1c8068" providerId="AD" clId="Web-{BACAA925-5F90-377D-BFBB-49271C5F7B93}" dt="2026-10-12T17:58:06.683" v="4"/>
          <pc:sldLayoutMkLst>
            <pc:docMk/>
            <pc:sldMasterMk cId="0" sldId="2147483648"/>
            <pc:sldLayoutMk cId="0" sldId="2147483737"/>
          </pc:sldLayoutMkLst>
        </pc:sldLayoutChg>
      </pc:sldMasterChg>
    </pc:docChg>
  </pc:docChgLst>
  <pc:docChgLst>
    <pc:chgData name="Salaheldin Sherif" userId="S::salaheldin.sherif@ismiletechnologies.com::4a195fc5-08e3-4c76-9ea2-d2dd1e1c8068" providerId="AD" clId="Web-{00000000-0000-0000-0000-000000000000}"/>
    <pc:docChg chg="addSld delSld modSld modNotesMaster">
      <pc:chgData name="Salaheldin Sherif" userId="S::salaheldin.sherif@ismiletechnologies.com::4a195fc5-08e3-4c76-9ea2-d2dd1e1c8068" providerId="AD" clId="Web-{00000000-0000-0000-0000-000000000000}" dt="2026-10-12T17:28:37.177" v="6"/>
      <pc:docMkLst>
        <pc:docMk/>
      </pc:docMkLst>
      <pc:sldChg chg="del modNotes">
        <pc:chgData name="Salaheldin Sherif" userId="S::salaheldin.sherif@ismiletechnologies.com::4a195fc5-08e3-4c76-9ea2-d2dd1e1c8068" providerId="AD" clId="Web-{00000000-0000-0000-0000-000000000000}" dt="2026-10-12T17:21:15.944" v="1"/>
        <pc:sldMkLst>
          <pc:docMk/>
          <pc:sldMk cId="0" sldId="256"/>
        </pc:sldMkLst>
      </pc:sldChg>
      <pc:sldChg chg="del modNotes">
        <pc:chgData name="Salaheldin Sherif" userId="S::salaheldin.sherif@ismiletechnologies.com::4a195fc5-08e3-4c76-9ea2-d2dd1e1c8068" providerId="AD" clId="Web-{00000000-0000-0000-0000-000000000000}" dt="2026-10-12T17:21:15.944" v="1"/>
        <pc:sldMkLst>
          <pc:docMk/>
          <pc:sldMk cId="0" sldId="257"/>
        </pc:sldMkLst>
      </pc:sldChg>
      <pc:sldChg chg="del modNotes">
        <pc:chgData name="Salaheldin Sherif" userId="S::salaheldin.sherif@ismiletechnologies.com::4a195fc5-08e3-4c76-9ea2-d2dd1e1c8068" providerId="AD" clId="Web-{00000000-0000-0000-0000-000000000000}" dt="2026-10-12T17:21:15.944" v="1"/>
        <pc:sldMkLst>
          <pc:docMk/>
          <pc:sldMk cId="0" sldId="258"/>
        </pc:sldMkLst>
      </pc:sldChg>
      <pc:sldChg chg="del modNotes">
        <pc:chgData name="Salaheldin Sherif" userId="S::salaheldin.sherif@ismiletechnologies.com::4a195fc5-08e3-4c76-9ea2-d2dd1e1c8068" providerId="AD" clId="Web-{00000000-0000-0000-0000-000000000000}" dt="2026-10-12T17:21:15.944" v="1"/>
        <pc:sldMkLst>
          <pc:docMk/>
          <pc:sldMk cId="0" sldId="259"/>
        </pc:sldMkLst>
      </pc:sldChg>
      <pc:sldChg chg="del modNotes">
        <pc:chgData name="Salaheldin Sherif" userId="S::salaheldin.sherif@ismiletechnologies.com::4a195fc5-08e3-4c76-9ea2-d2dd1e1c8068" providerId="AD" clId="Web-{00000000-0000-0000-0000-000000000000}" dt="2026-10-12T17:21:15.944" v="1"/>
        <pc:sldMkLst>
          <pc:docMk/>
          <pc:sldMk cId="0" sldId="260"/>
        </pc:sldMkLst>
      </pc:sldChg>
      <pc:sldChg chg="del modNotes">
        <pc:chgData name="Salaheldin Sherif" userId="S::salaheldin.sherif@ismiletechnologies.com::4a195fc5-08e3-4c76-9ea2-d2dd1e1c8068" providerId="AD" clId="Web-{00000000-0000-0000-0000-000000000000}" dt="2026-10-12T17:21:15.944" v="1"/>
        <pc:sldMkLst>
          <pc:docMk/>
          <pc:sldMk cId="0" sldId="261"/>
        </pc:sldMkLst>
      </pc:sldChg>
      <pc:sldChg chg="del modNotes">
        <pc:chgData name="Salaheldin Sherif" userId="S::salaheldin.sherif@ismiletechnologies.com::4a195fc5-08e3-4c76-9ea2-d2dd1e1c8068" providerId="AD" clId="Web-{00000000-0000-0000-0000-000000000000}" dt="2026-10-12T17:21:15.944" v="1"/>
        <pc:sldMkLst>
          <pc:docMk/>
          <pc:sldMk cId="0" sldId="262"/>
        </pc:sldMkLst>
      </pc:sldChg>
      <pc:sldChg chg="del modNotes">
        <pc:chgData name="Salaheldin Sherif" userId="S::salaheldin.sherif@ismiletechnologies.com::4a195fc5-08e3-4c76-9ea2-d2dd1e1c8068" providerId="AD" clId="Web-{00000000-0000-0000-0000-000000000000}" dt="2026-10-12T17:21:15.944" v="1"/>
        <pc:sldMkLst>
          <pc:docMk/>
          <pc:sldMk cId="0" sldId="263"/>
        </pc:sldMkLst>
      </pc:sldChg>
      <pc:sldChg chg="del modNotes">
        <pc:chgData name="Salaheldin Sherif" userId="S::salaheldin.sherif@ismiletechnologies.com::4a195fc5-08e3-4c76-9ea2-d2dd1e1c8068" providerId="AD" clId="Web-{00000000-0000-0000-0000-000000000000}" dt="2026-10-12T17:21:15.944" v="1"/>
        <pc:sldMkLst>
          <pc:docMk/>
          <pc:sldMk cId="0" sldId="264"/>
        </pc:sldMkLst>
      </pc:sldChg>
      <pc:sldChg chg="del">
        <pc:chgData name="Salaheldin Sherif" userId="S::salaheldin.sherif@ismiletechnologies.com::4a195fc5-08e3-4c76-9ea2-d2dd1e1c8068" providerId="AD" clId="Web-{00000000-0000-0000-0000-000000000000}" dt="2026-10-12T17:21:15.944" v="1"/>
        <pc:sldMkLst>
          <pc:docMk/>
          <pc:sldMk cId="0" sldId="306"/>
        </pc:sldMkLst>
      </pc:sldChg>
      <pc:sldChg chg="addSp delSp modSp modNotes">
        <pc:chgData name="Salaheldin Sherif" userId="S::salaheldin.sherif@ismiletechnologies.com::4a195fc5-08e3-4c76-9ea2-d2dd1e1c8068" providerId="AD" clId="Web-{00000000-0000-0000-0000-000000000000}" dt="2026-10-12T17:21:15.944" v="1"/>
        <pc:sldMkLst>
          <pc:docMk/>
          <pc:sldMk cId="0" sldId="388"/>
        </pc:sldMkLst>
        <pc:spChg chg="mod replId">
          <ac:chgData name="Salaheldin Sherif" userId="S::salaheldin.sherif@ismiletechnologies.com::4a195fc5-08e3-4c76-9ea2-d2dd1e1c8068" providerId="AD" clId="Web-{00000000-0000-0000-0000-000000000000}" dt="2026-10-12T17:21:15.600" v="0"/>
          <ac:spMkLst>
            <pc:docMk/>
            <pc:sldMk cId="0" sldId="388"/>
            <ac:spMk id="3" creationId="{181EB680-8C11-4E53-83D6-F41D87A9AB65}"/>
          </ac:spMkLst>
        </pc:spChg>
        <pc:spChg chg="mod">
          <ac:chgData name="Salaheldin Sherif" userId="S::salaheldin.sherif@ismiletechnologies.com::4a195fc5-08e3-4c76-9ea2-d2dd1e1c8068" providerId="AD" clId="Web-{00000000-0000-0000-0000-000000000000}" dt="2026-10-12T17:21:15.944" v="1"/>
          <ac:spMkLst>
            <pc:docMk/>
            <pc:sldMk cId="0" sldId="388"/>
            <ac:spMk id="8" creationId="{F67094C3-33A6-4128-9ABF-23F88722E1F4}"/>
          </ac:spMkLst>
        </pc:spChg>
        <pc:spChg chg="mod">
          <ac:chgData name="Salaheldin Sherif" userId="S::salaheldin.sherif@ismiletechnologies.com::4a195fc5-08e3-4c76-9ea2-d2dd1e1c8068" providerId="AD" clId="Web-{00000000-0000-0000-0000-000000000000}" dt="2026-10-12T17:21:15.944" v="1"/>
          <ac:spMkLst>
            <pc:docMk/>
            <pc:sldMk cId="0" sldId="388"/>
            <ac:spMk id="9" creationId="{2D03B7EB-2BD0-4FFF-BB9B-0EB2AF3B3CC1}"/>
          </ac:spMkLst>
        </pc:spChg>
        <pc:spChg chg="add">
          <ac:chgData name="Salaheldin Sherif" userId="S::salaheldin.sherif@ismiletechnologies.com::4a195fc5-08e3-4c76-9ea2-d2dd1e1c8068" providerId="AD" clId="Web-{00000000-0000-0000-0000-000000000000}" dt="2026-10-12T17:21:15.944" v="1"/>
          <ac:spMkLst>
            <pc:docMk/>
            <pc:sldMk cId="0" sldId="388"/>
            <ac:spMk id="10" creationId="{00000000-0000-0000-0000-000000000000}"/>
          </ac:spMkLst>
        </pc:spChg>
        <pc:spChg chg="add">
          <ac:chgData name="Salaheldin Sherif" userId="S::salaheldin.sherif@ismiletechnologies.com::4a195fc5-08e3-4c76-9ea2-d2dd1e1c8068" providerId="AD" clId="Web-{00000000-0000-0000-0000-000000000000}" dt="2026-10-12T17:21:15.944" v="1"/>
          <ac:spMkLst>
            <pc:docMk/>
            <pc:sldMk cId="0" sldId="388"/>
            <ac:spMk id="11" creationId="{00000000-0000-0000-0000-000000000000}"/>
          </ac:spMkLst>
        </pc:spChg>
        <pc:grpChg chg="del mod replId">
          <ac:chgData name="Salaheldin Sherif" userId="S::salaheldin.sherif@ismiletechnologies.com::4a195fc5-08e3-4c76-9ea2-d2dd1e1c8068" providerId="AD" clId="Web-{00000000-0000-0000-0000-000000000000}" dt="2026-10-12T17:21:15.944" v="1"/>
          <ac:grpSpMkLst>
            <pc:docMk/>
            <pc:sldMk cId="0" sldId="388"/>
            <ac:grpSpMk id="2" creationId="{DD7F99DA-39A7-48AA-BD5F-3D241159D94F}"/>
          </ac:grpSpMkLst>
        </pc:grpChg>
      </pc:sldChg>
      <pc:sldChg chg="addSp delSp modSp modNotes">
        <pc:chgData name="Salaheldin Sherif" userId="S::salaheldin.sherif@ismiletechnologies.com::4a195fc5-08e3-4c76-9ea2-d2dd1e1c8068" providerId="AD" clId="Web-{00000000-0000-0000-0000-000000000000}" dt="2026-10-12T17:26:15.235" v="2"/>
        <pc:sldMkLst>
          <pc:docMk/>
          <pc:sldMk cId="0" sldId="394"/>
        </pc:sldMkLst>
        <pc:spChg chg="mod">
          <ac:chgData name="Salaheldin Sherif" userId="S::salaheldin.sherif@ismiletechnologies.com::4a195fc5-08e3-4c76-9ea2-d2dd1e1c8068" providerId="AD" clId="Web-{00000000-0000-0000-0000-000000000000}" dt="2026-10-12T17:21:15.944" v="1"/>
          <ac:spMkLst>
            <pc:docMk/>
            <pc:sldMk cId="0" sldId="394"/>
            <ac:spMk id="213" creationId="{00000000-0000-0000-0000-000000000000}"/>
          </ac:spMkLst>
        </pc:spChg>
        <pc:spChg chg="mod">
          <ac:chgData name="Salaheldin Sherif" userId="S::salaheldin.sherif@ismiletechnologies.com::4a195fc5-08e3-4c76-9ea2-d2dd1e1c8068" providerId="AD" clId="Web-{00000000-0000-0000-0000-000000000000}" dt="2026-10-12T17:21:15.944" v="1"/>
          <ac:spMkLst>
            <pc:docMk/>
            <pc:sldMk cId="0" sldId="394"/>
            <ac:spMk id="214" creationId="{00000000-0000-0000-0000-000000000000}"/>
          </ac:spMkLst>
        </pc:spChg>
        <pc:picChg chg="del">
          <ac:chgData name="Salaheldin Sherif" userId="S::salaheldin.sherif@ismiletechnologies.com::4a195fc5-08e3-4c76-9ea2-d2dd1e1c8068" providerId="AD" clId="Web-{00000000-0000-0000-0000-000000000000}" dt="2026-10-12T17:21:15.944" v="1"/>
          <ac:picMkLst>
            <pc:docMk/>
            <pc:sldMk cId="0" sldId="394"/>
            <ac:picMk id="3" creationId="{D0D9726C-0B06-4E61-B938-7735694D8A8A}"/>
          </ac:picMkLst>
        </pc:picChg>
        <pc:picChg chg="add del">
          <ac:chgData name="Salaheldin Sherif" userId="S::salaheldin.sherif@ismiletechnologies.com::4a195fc5-08e3-4c76-9ea2-d2dd1e1c8068" providerId="AD" clId="Web-{00000000-0000-0000-0000-000000000000}" dt="2026-10-12T17:26:15.235" v="2"/>
          <ac:picMkLst>
            <pc:docMk/>
            <pc:sldMk cId="0" sldId="394"/>
            <ac:picMk id="215" creationId="{00000000-0000-0000-0000-000000000000}"/>
          </ac:picMkLst>
        </pc:picChg>
      </pc:sldChg>
      <pc:sldChg chg="del modNotes">
        <pc:chgData name="Salaheldin Sherif" userId="S::salaheldin.sherif@ismiletechnologies.com::4a195fc5-08e3-4c76-9ea2-d2dd1e1c8068" providerId="AD" clId="Web-{00000000-0000-0000-0000-000000000000}" dt="2026-10-12T17:21:15.944" v="1"/>
        <pc:sldMkLst>
          <pc:docMk/>
          <pc:sldMk cId="0" sldId="395"/>
        </pc:sldMkLst>
      </pc:sldChg>
      <pc:sldChg chg="del modNotes">
        <pc:chgData name="Salaheldin Sherif" userId="S::salaheldin.sherif@ismiletechnologies.com::4a195fc5-08e3-4c76-9ea2-d2dd1e1c8068" providerId="AD" clId="Web-{00000000-0000-0000-0000-000000000000}" dt="2026-10-12T17:21:15.944" v="1"/>
        <pc:sldMkLst>
          <pc:docMk/>
          <pc:sldMk cId="2405982833" sldId="421"/>
        </pc:sldMkLst>
      </pc:sldChg>
      <pc:sldChg chg="addSp delSp modSp modNotes">
        <pc:chgData name="Salaheldin Sherif" userId="S::salaheldin.sherif@ismiletechnologies.com::4a195fc5-08e3-4c76-9ea2-d2dd1e1c8068" providerId="AD" clId="Web-{00000000-0000-0000-0000-000000000000}" dt="2026-10-12T17:21:15.944" v="1"/>
        <pc:sldMkLst>
          <pc:docMk/>
          <pc:sldMk cId="1667407305" sldId="423"/>
        </pc:sldMkLst>
        <pc:spChg chg="mod">
          <ac:chgData name="Salaheldin Sherif" userId="S::salaheldin.sherif@ismiletechnologies.com::4a195fc5-08e3-4c76-9ea2-d2dd1e1c8068" providerId="AD" clId="Web-{00000000-0000-0000-0000-000000000000}" dt="2026-10-12T17:21:15.944" v="1"/>
          <ac:spMkLst>
            <pc:docMk/>
            <pc:sldMk cId="1667407305" sldId="423"/>
            <ac:spMk id="2" creationId="{6EC9ABD7-B08E-4065-AF5C-AC1F02CB536F}"/>
          </ac:spMkLst>
        </pc:spChg>
        <pc:spChg chg="mod">
          <ac:chgData name="Salaheldin Sherif" userId="S::salaheldin.sherif@ismiletechnologies.com::4a195fc5-08e3-4c76-9ea2-d2dd1e1c8068" providerId="AD" clId="Web-{00000000-0000-0000-0000-000000000000}" dt="2026-10-12T17:21:15.944" v="1"/>
          <ac:spMkLst>
            <pc:docMk/>
            <pc:sldMk cId="1667407305" sldId="423"/>
            <ac:spMk id="3" creationId="{1C037C2A-CCA7-43BE-840D-290E53F42197}"/>
          </ac:spMkLst>
        </pc:spChg>
        <pc:spChg chg="mod">
          <ac:chgData name="Salaheldin Sherif" userId="S::salaheldin.sherif@ismiletechnologies.com::4a195fc5-08e3-4c76-9ea2-d2dd1e1c8068" providerId="AD" clId="Web-{00000000-0000-0000-0000-000000000000}" dt="2026-10-12T17:21:15.944" v="1"/>
          <ac:spMkLst>
            <pc:docMk/>
            <pc:sldMk cId="1667407305" sldId="423"/>
            <ac:spMk id="4" creationId="{64FD4A9F-91FF-4D59-9DAF-404B8CC52968}"/>
          </ac:spMkLst>
        </pc:spChg>
        <pc:spChg chg="mod">
          <ac:chgData name="Salaheldin Sherif" userId="S::salaheldin.sherif@ismiletechnologies.com::4a195fc5-08e3-4c76-9ea2-d2dd1e1c8068" providerId="AD" clId="Web-{00000000-0000-0000-0000-000000000000}" dt="2026-10-12T17:21:15.944" v="1"/>
          <ac:spMkLst>
            <pc:docMk/>
            <pc:sldMk cId="1667407305" sldId="423"/>
            <ac:spMk id="5" creationId="{F3799AA1-B859-4CA3-BDFA-968E80381A7E}"/>
          </ac:spMkLst>
        </pc:spChg>
        <pc:spChg chg="add">
          <ac:chgData name="Salaheldin Sherif" userId="S::salaheldin.sherif@ismiletechnologies.com::4a195fc5-08e3-4c76-9ea2-d2dd1e1c8068" providerId="AD" clId="Web-{00000000-0000-0000-0000-000000000000}" dt="2026-10-12T17:21:15.944" v="1"/>
          <ac:spMkLst>
            <pc:docMk/>
            <pc:sldMk cId="1667407305" sldId="423"/>
            <ac:spMk id="6" creationId="{00000000-0000-0000-0000-000000000000}"/>
          </ac:spMkLst>
        </pc:spChg>
        <pc:grpChg chg="del">
          <ac:chgData name="Salaheldin Sherif" userId="S::salaheldin.sherif@ismiletechnologies.com::4a195fc5-08e3-4c76-9ea2-d2dd1e1c8068" providerId="AD" clId="Web-{00000000-0000-0000-0000-000000000000}" dt="2026-10-12T17:21:15.944" v="1"/>
          <ac:grpSpMkLst>
            <pc:docMk/>
            <pc:sldMk cId="1667407305" sldId="423"/>
            <ac:grpSpMk id="16" creationId="{D13B7A70-4C6D-4099-9FEC-5C8B9B6F914B}"/>
          </ac:grpSpMkLst>
        </pc:grpChg>
        <pc:grpChg chg="del">
          <ac:chgData name="Salaheldin Sherif" userId="S::salaheldin.sherif@ismiletechnologies.com::4a195fc5-08e3-4c76-9ea2-d2dd1e1c8068" providerId="AD" clId="Web-{00000000-0000-0000-0000-000000000000}" dt="2026-10-12T17:21:15.944" v="1"/>
          <ac:grpSpMkLst>
            <pc:docMk/>
            <pc:sldMk cId="1667407305" sldId="423"/>
            <ac:grpSpMk id="19" creationId="{6520C2D3-2C10-412B-98C1-096CBA1CDA49}"/>
          </ac:grpSpMkLst>
        </pc:grpChg>
        <pc:grpChg chg="del">
          <ac:chgData name="Salaheldin Sherif" userId="S::salaheldin.sherif@ismiletechnologies.com::4a195fc5-08e3-4c76-9ea2-d2dd1e1c8068" providerId="AD" clId="Web-{00000000-0000-0000-0000-000000000000}" dt="2026-10-12T17:21:15.944" v="1"/>
          <ac:grpSpMkLst>
            <pc:docMk/>
            <pc:sldMk cId="1667407305" sldId="423"/>
            <ac:grpSpMk id="22" creationId="{AB1FD3EB-B027-4BA5-9A52-AB3E81BCF439}"/>
          </ac:grpSpMkLst>
        </pc:grpChg>
      </pc:sldChg>
      <pc:sldChg chg="del">
        <pc:chgData name="Salaheldin Sherif" userId="S::salaheldin.sherif@ismiletechnologies.com::4a195fc5-08e3-4c76-9ea2-d2dd1e1c8068" providerId="AD" clId="Web-{00000000-0000-0000-0000-000000000000}" dt="2026-10-12T17:21:15.944" v="1"/>
        <pc:sldMkLst>
          <pc:docMk/>
          <pc:sldMk cId="2279180820" sldId="459"/>
        </pc:sldMkLst>
      </pc:sldChg>
      <pc:sldChg chg="delSp modSp add">
        <pc:chgData name="Salaheldin Sherif" userId="S::salaheldin.sherif@ismiletechnologies.com::4a195fc5-08e3-4c76-9ea2-d2dd1e1c8068" providerId="AD" clId="Web-{00000000-0000-0000-0000-000000000000}" dt="2026-10-12T17:28:37.177" v="6"/>
        <pc:sldMkLst>
          <pc:docMk/>
          <pc:sldMk cId="0" sldId="460"/>
        </pc:sldMkLst>
        <pc:spChg chg="del mod">
          <ac:chgData name="Salaheldin Sherif" userId="S::salaheldin.sherif@ismiletechnologies.com::4a195fc5-08e3-4c76-9ea2-d2dd1e1c8068" providerId="AD" clId="Web-{00000000-0000-0000-0000-000000000000}" dt="2026-10-12T17:27:00.643" v="4"/>
          <ac:spMkLst>
            <pc:docMk/>
            <pc:sldMk cId="0" sldId="460"/>
            <ac:spMk id="216" creationId="{00000000-0000-0000-0000-000000000000}"/>
          </ac:spMkLst>
        </pc:spChg>
        <pc:picChg chg="del">
          <ac:chgData name="Salaheldin Sherif" userId="S::salaheldin.sherif@ismiletechnologies.com::4a195fc5-08e3-4c76-9ea2-d2dd1e1c8068" providerId="AD" clId="Web-{00000000-0000-0000-0000-000000000000}" dt="2026-10-12T17:28:37.177" v="6"/>
          <ac:picMkLst>
            <pc:docMk/>
            <pc:sldMk cId="0" sldId="460"/>
            <ac:picMk id="215" creationId="{00000000-0000-0000-0000-000000000000}"/>
          </ac:picMkLst>
        </pc:picChg>
      </pc:sldChg>
      <pc:sldChg chg="delSp add">
        <pc:chgData name="Salaheldin Sherif" userId="S::salaheldin.sherif@ismiletechnologies.com::4a195fc5-08e3-4c76-9ea2-d2dd1e1c8068" providerId="AD" clId="Web-{00000000-0000-0000-0000-000000000000}" dt="2026-10-12T17:28:27.364" v="5"/>
        <pc:sldMkLst>
          <pc:docMk/>
          <pc:sldMk cId="0" sldId="461"/>
        </pc:sldMkLst>
        <pc:picChg chg="del">
          <ac:chgData name="Salaheldin Sherif" userId="S::salaheldin.sherif@ismiletechnologies.com::4a195fc5-08e3-4c76-9ea2-d2dd1e1c8068" providerId="AD" clId="Web-{00000000-0000-0000-0000-000000000000}" dt="2026-10-12T17:28:27.364" v="5"/>
          <ac:picMkLst>
            <pc:docMk/>
            <pc:sldMk cId="0" sldId="461"/>
            <ac:picMk id="215" creationId="{00000000-0000-0000-0000-000000000000}"/>
          </ac:picMkLst>
        </pc:picChg>
      </pc:sldChg>
      <pc:sldChg chg="add">
        <pc:chgData name="Salaheldin Sherif" userId="S::salaheldin.sherif@ismiletechnologies.com::4a195fc5-08e3-4c76-9ea2-d2dd1e1c8068" providerId="AD" clId="Web-{00000000-0000-0000-0000-000000000000}" dt="2026-10-12T17:21:15.944" v="1"/>
        <pc:sldMkLst>
          <pc:docMk/>
          <pc:sldMk cId="0" sldId="462"/>
        </pc:sldMkLst>
      </pc:sldChg>
      <pc:sldChg chg="add">
        <pc:chgData name="Salaheldin Sherif" userId="S::salaheldin.sherif@ismiletechnologies.com::4a195fc5-08e3-4c76-9ea2-d2dd1e1c8068" providerId="AD" clId="Web-{00000000-0000-0000-0000-000000000000}" dt="2026-10-12T17:21:15.944" v="1"/>
        <pc:sldMkLst>
          <pc:docMk/>
          <pc:sldMk cId="0" sldId="463"/>
        </pc:sldMkLst>
      </pc:sldChg>
      <pc:sldChg chg="add">
        <pc:chgData name="Salaheldin Sherif" userId="S::salaheldin.sherif@ismiletechnologies.com::4a195fc5-08e3-4c76-9ea2-d2dd1e1c8068" providerId="AD" clId="Web-{00000000-0000-0000-0000-000000000000}" dt="2026-10-12T17:21:15.944" v="1"/>
        <pc:sldMkLst>
          <pc:docMk/>
          <pc:sldMk cId="0" sldId="464"/>
        </pc:sldMkLst>
      </pc:sldChg>
      <pc:sldChg chg="add">
        <pc:chgData name="Salaheldin Sherif" userId="S::salaheldin.sherif@ismiletechnologies.com::4a195fc5-08e3-4c76-9ea2-d2dd1e1c8068" providerId="AD" clId="Web-{00000000-0000-0000-0000-000000000000}" dt="2026-10-12T17:21:15.944" v="1"/>
        <pc:sldMkLst>
          <pc:docMk/>
          <pc:sldMk cId="0" sldId="465"/>
        </pc:sldMkLst>
      </pc:sldChg>
      <pc:sldChg chg="add">
        <pc:chgData name="Salaheldin Sherif" userId="S::salaheldin.sherif@ismiletechnologies.com::4a195fc5-08e3-4c76-9ea2-d2dd1e1c8068" providerId="AD" clId="Web-{00000000-0000-0000-0000-000000000000}" dt="2026-10-12T17:21:15.944" v="1"/>
        <pc:sldMkLst>
          <pc:docMk/>
          <pc:sldMk cId="0" sldId="466"/>
        </pc:sldMkLst>
      </pc:sldChg>
      <pc:sldChg chg="add">
        <pc:chgData name="Salaheldin Sherif" userId="S::salaheldin.sherif@ismiletechnologies.com::4a195fc5-08e3-4c76-9ea2-d2dd1e1c8068" providerId="AD" clId="Web-{00000000-0000-0000-0000-000000000000}" dt="2026-10-12T17:21:15.944" v="1"/>
        <pc:sldMkLst>
          <pc:docMk/>
          <pc:sldMk cId="0" sldId="467"/>
        </pc:sldMkLst>
      </pc:sldChg>
      <pc:sldChg chg="add">
        <pc:chgData name="Salaheldin Sherif" userId="S::salaheldin.sherif@ismiletechnologies.com::4a195fc5-08e3-4c76-9ea2-d2dd1e1c8068" providerId="AD" clId="Web-{00000000-0000-0000-0000-000000000000}" dt="2026-10-12T17:21:15.944" v="1"/>
        <pc:sldMkLst>
          <pc:docMk/>
          <pc:sldMk cId="0" sldId="468"/>
        </pc:sldMkLst>
      </pc:sldChg>
      <pc:sldChg chg="add">
        <pc:chgData name="Salaheldin Sherif" userId="S::salaheldin.sherif@ismiletechnologies.com::4a195fc5-08e3-4c76-9ea2-d2dd1e1c8068" providerId="AD" clId="Web-{00000000-0000-0000-0000-000000000000}" dt="2026-10-12T17:21:15.944" v="1"/>
        <pc:sldMkLst>
          <pc:docMk/>
          <pc:sldMk cId="0" sldId="469"/>
        </pc:sldMkLst>
      </pc:sldChg>
      <pc:sldChg chg="add">
        <pc:chgData name="Salaheldin Sherif" userId="S::salaheldin.sherif@ismiletechnologies.com::4a195fc5-08e3-4c76-9ea2-d2dd1e1c8068" providerId="AD" clId="Web-{00000000-0000-0000-0000-000000000000}" dt="2026-10-12T17:21:15.944" v="1"/>
        <pc:sldMkLst>
          <pc:docMk/>
          <pc:sldMk cId="0" sldId="470"/>
        </pc:sldMkLst>
      </pc:sldChg>
      <pc:sldChg chg="add">
        <pc:chgData name="Salaheldin Sherif" userId="S::salaheldin.sherif@ismiletechnologies.com::4a195fc5-08e3-4c76-9ea2-d2dd1e1c8068" providerId="AD" clId="Web-{00000000-0000-0000-0000-000000000000}" dt="2026-10-12T17:21:15.944" v="1"/>
        <pc:sldMkLst>
          <pc:docMk/>
          <pc:sldMk cId="0" sldId="471"/>
        </pc:sldMkLst>
      </pc:sldChg>
      <pc:sldChg chg="add">
        <pc:chgData name="Salaheldin Sherif" userId="S::salaheldin.sherif@ismiletechnologies.com::4a195fc5-08e3-4c76-9ea2-d2dd1e1c8068" providerId="AD" clId="Web-{00000000-0000-0000-0000-000000000000}" dt="2026-10-12T17:21:15.944" v="1"/>
        <pc:sldMkLst>
          <pc:docMk/>
          <pc:sldMk cId="0" sldId="472"/>
        </pc:sldMkLst>
      </pc:sldChg>
      <pc:sldChg chg="add">
        <pc:chgData name="Salaheldin Sherif" userId="S::salaheldin.sherif@ismiletechnologies.com::4a195fc5-08e3-4c76-9ea2-d2dd1e1c8068" providerId="AD" clId="Web-{00000000-0000-0000-0000-000000000000}" dt="2026-10-12T17:21:15.944" v="1"/>
        <pc:sldMkLst>
          <pc:docMk/>
          <pc:sldMk cId="0" sldId="473"/>
        </pc:sldMkLst>
      </pc:sldChg>
      <pc:sldChg chg="add">
        <pc:chgData name="Salaheldin Sherif" userId="S::salaheldin.sherif@ismiletechnologies.com::4a195fc5-08e3-4c76-9ea2-d2dd1e1c8068" providerId="AD" clId="Web-{00000000-0000-0000-0000-000000000000}" dt="2026-10-12T17:21:15.944" v="1"/>
        <pc:sldMkLst>
          <pc:docMk/>
          <pc:sldMk cId="0" sldId="474"/>
        </pc:sldMkLst>
      </pc:sldChg>
      <pc:sldChg chg="add">
        <pc:chgData name="Salaheldin Sherif" userId="S::salaheldin.sherif@ismiletechnologies.com::4a195fc5-08e3-4c76-9ea2-d2dd1e1c8068" providerId="AD" clId="Web-{00000000-0000-0000-0000-000000000000}" dt="2026-10-12T17:21:15.944" v="1"/>
        <pc:sldMkLst>
          <pc:docMk/>
          <pc:sldMk cId="0" sldId="47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9F445C-B3C6-470D-A180-E1869700CE87}" type="datetimeFigureOut">
              <a:t>10/12/2026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6A0AEF-B0D6-47D4-A726-99D66BB09E44}" type="slidenum">
              <a:t>‹#›</a:t>
            </a:fld>
            <a:endParaRPr lang="en-US"/>
          </a:p>
        </p:txBody>
      </p:sp>
    </p:spTree>
    <p:extLst>
      <p:ext uri="{BB962C8B-B14F-4D97-AF65-F5344CB8AC3E}">
        <p14:creationId xmlns:p14="http://schemas.microsoft.com/office/powerpoint/2010/main" val="41469601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6ed1775e42_0_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6ed1775e42_0_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a:t>SLIDE 1 | 2 minutes | 00:00–02:00</a:t>
            </a:r>
          </a:p>
          <a:p>
            <a:endParaRPr lang="en-US"/>
          </a:p>
          <a:p>
            <a:r>
              <a:rPr lang="en-US"/>
              <a:t>Hello everyone, and welcome. Thank you for spending part of your day with us. I'm Salaheldin Sherif, an Account Manager at ISmile Technologies. Today we're talking about a practical question: how can lending teams spend less time moving paperwork and more time helping borrowers move forward?</a:t>
            </a:r>
          </a:p>
          <a:p>
            <a:endParaRPr lang="en-US"/>
          </a:p>
          <a:p>
            <a:r>
              <a:rPr lang="en-US"/>
              <a:t>My role is to understand business challenges and connect those challenges with useful solutions. I will keep our conversation in that same language. You do not need an engineering background, and we won't spend our time looking at complicated technology diagrams.</a:t>
            </a:r>
          </a:p>
          <a:p>
            <a:endParaRPr lang="en-US"/>
          </a:p>
          <a:p>
            <a:r>
              <a:rPr lang="en-US"/>
              <a:t>We'll follow a hypothetical childcare center that needs financing to expand. Through that story, I'll show where AI might help prepare information, identify missing documents, and support the people responsible for lending decisions. This example illustrates possibilities. It does not describe a completed customer project or promise a particular result.</a:t>
            </a:r>
          </a:p>
          <a:p>
            <a:endParaRPr lang="en-US"/>
          </a:p>
          <a:p>
            <a:r>
              <a:rPr lang="en-US"/>
              <a:t>One principle will stay with us throughout the session: your authorized employees remain in control. AI can help prepare the work, but people review the evidence and make the decisions.</a:t>
            </a:r>
          </a:p>
          <a:p>
            <a:endParaRPr lang="en-US"/>
          </a:p>
          <a:p>
            <a:r>
              <a:rPr lang="en-US"/>
              <a:t>We have an hour together, including eight minutes for questions near the end. Please add questions to the comments as we go. I'll also invite you to share where manual work creates the most frustration for your team. Let's begin with what we'll explore.</a:t>
            </a:r>
          </a:p>
          <a:p>
            <a:endParaRPr lang="en-US"/>
          </a:p>
          <a:p>
            <a:r>
              <a:rPr lang="en-US"/>
              <a:t>[Sources]</a:t>
            </a:r>
          </a:p>
          <a:p>
            <a:r>
              <a:rPr lang="en-US"/>
              <a:t>Webinar brief and verified ISmile positioning supplied by the presenter. Workflow examples illustrate proposed capabilities, not completed customer deployments.</a:t>
            </a:r>
          </a:p>
          <a:p>
            <a:r>
              <a:rPr lang="en-US"/>
              <a:t>[/Sources]</a:t>
            </a:r>
          </a:p>
          <a:p>
            <a:r>
              <a:rPr lang="en-US"/>
              <a:t>Visual: AI-generated illustrative scene with fictional people. It does not depict an actual borrower or customer.</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7"/>
        <p:cNvGrpSpPr/>
        <p:nvPr/>
      </p:nvGrpSpPr>
      <p:grpSpPr>
        <a:xfrm>
          <a:off x="0" y="0"/>
          <a:ext cx="0" cy="0"/>
          <a:chOff x="0" y="0"/>
          <a:chExt cx="0" cy="0"/>
        </a:xfrm>
      </p:grpSpPr>
      <p:sp>
        <p:nvSpPr>
          <p:cNvPr id="168" name="Google Shape;168;g52cab6e550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9" name="Google Shape;169;g52cab6e550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r>
              <a:rPr lang="en-US"/>
              <a:t>SLIDE 2 | 3 minutes | 02:00–05:00</a:t>
            </a:r>
          </a:p>
          <a:p>
            <a:endParaRPr lang="en-US"/>
          </a:p>
          <a:p>
            <a:r>
              <a:rPr lang="en-US"/>
              <a:t>I'd like to make this useful for the work you actually do. We'll begin by looking at why a lending process can become complicated, even when everyone involved works hard and follows the right procedures. Then we'll look at the repetitive activities that sit between the important decisions.</a:t>
            </a:r>
          </a:p>
          <a:p>
            <a:endParaRPr lang="en-US"/>
          </a:p>
          <a:p>
            <a:r>
              <a:rPr lang="en-US"/>
              <a:t>We'll walk through the borrower journey, from the first conversation to reporting. Along the way, I'll describe how AI can assist with specific tasks and where staff review still matters. We'll compare a realistic before-and-after experience, without assuming that a new tool solves every problem.</a:t>
            </a:r>
          </a:p>
          <a:p>
            <a:endParaRPr lang="en-US"/>
          </a:p>
          <a:p>
            <a:r>
              <a:rPr lang="en-US"/>
              <a:t>Finally, we'll discuss how to begin with a manageable improvement around the systems you already use. That is especially important when a team cannot pause its daily work for a major technology program.</a:t>
            </a:r>
          </a:p>
          <a:p>
            <a:endParaRPr lang="en-US"/>
          </a:p>
          <a:p>
            <a:r>
              <a:rPr lang="en-US"/>
              <a:t>Before we go further, here's my question for you: which part of your lending process takes the most time today? In the comments, you can write document collection, underwriting, borrower follow-up, or reporting. If your biggest challenge falls somewhere else, please share that too.</a:t>
            </a:r>
          </a:p>
          <a:p>
            <a:endParaRPr lang="en-US"/>
          </a:p>
          <a:p>
            <a:r>
              <a:rPr lang="en-US"/>
              <a:t>[Pause for about 15 seconds. Acknowledge one or two responses without promising a solution.]</a:t>
            </a:r>
          </a:p>
          <a:p>
            <a:endParaRPr lang="en-US"/>
          </a:p>
          <a:p>
            <a:r>
              <a:rPr lang="en-US"/>
              <a:t>As you listen, keep your answer in mind. You don't need to adopt every idea today. Finding one relevant place to reduce unnecessary effort would be a useful outcome. I'll use the same borrower throughout, so you can see how a change at intake affects the next employee and eventually the reporting team. Please also think about your own role. A loan officer may focus on the borrower conversation, while an operations leader may focus on handoffs and a reporting colleague may focus on reliable information. Those perspectives belong in the same discussion. A useful improvement should make the overall process clearer rather than simply move work from one person to another. First, let's put that effort in the context of the CDFI mission.</a:t>
            </a:r>
          </a:p>
          <a:p>
            <a:endParaRPr lang="en-US"/>
          </a:p>
          <a:p>
            <a:r>
              <a:rPr lang="en-US"/>
              <a:t>[Sources]</a:t>
            </a:r>
          </a:p>
          <a:p>
            <a:r>
              <a:rPr lang="en-US"/>
              <a:t>Webinar brief and verified ISmile positioning supplied by the presenter. Workflow examples illustrate proposed capabilities, not completed customer deployments.</a:t>
            </a:r>
          </a:p>
          <a:p>
            <a:r>
              <a:rPr lang="en-US"/>
              <a:t>[/Sources]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SLIDE 3 | 3 minutes | 05:00–08:00</a:t>
            </a:r>
          </a:p>
          <a:p>
            <a:endParaRPr/>
          </a:p>
          <a:p>
            <a:r>
              <a:t>When I talk about efficiency in CDFI lending, I start with the purpose of the work. Community Development Financial </a:t>
            </a:r>
            <a:r>
              <a:rPr lang="en-US"/>
              <a:t>Institutions help expand </a:t>
            </a:r>
            <a:r>
              <a:t>access </a:t>
            </a:r>
            <a:r>
              <a:rPr lang="en-US"/>
              <a:t>to financial products </a:t>
            </a:r>
            <a:r>
              <a:t>and </a:t>
            </a:r>
            <a:r>
              <a:rPr lang="en-US"/>
              <a:t>services in </a:t>
            </a:r>
            <a:r>
              <a:t>underserved communities. Depending on the institution, that can include financing for small businesses, affordable housing, or community </a:t>
            </a:r>
            <a:r>
              <a:rPr lang="en-US"/>
              <a:t>facilities</a:t>
            </a:r>
            <a:r>
              <a:t>.</a:t>
            </a:r>
          </a:p>
          <a:p>
            <a:endParaRPr/>
          </a:p>
          <a:p>
            <a:r>
              <a:t>The details vary. A loan fund serving community facilities can have different products, staffing, and reporting obligations from a credit union or community development bank. I don't want to suggest that every CDFI works the same way.</a:t>
            </a:r>
          </a:p>
          <a:p>
            <a:endParaRPr/>
          </a:p>
          <a:p>
            <a:r>
              <a:t>What matters for this conversation is the connection between sound financial decisions and community benefit. A team needs to understand the borrower, evaluate the financing request, and maintain a sustainable lending operation. Relationships matter because a document rarely tells the whole story.</a:t>
            </a:r>
          </a:p>
          <a:p>
            <a:endParaRPr/>
          </a:p>
          <a:p>
            <a:r>
              <a:t>For some teams, limited operational capacity and complex files make that balance harder. Time spent locating the correct spreadsheet is time that cannot also go toward understanding a borrower's situation.</a:t>
            </a:r>
          </a:p>
          <a:p>
            <a:endParaRPr/>
          </a:p>
          <a:p>
            <a:r>
              <a:t>That's why I frame process improvement around staff capacity. If we can remove unnecessary administrative steps, employees can direct more attention toward borrowers and the decisions that require their judgment. We should evaluate any improvement against that purpose, rather than treating technology adoption as the goal. For example, a borrower may need help understanding what a financial document should contain. A technology tool can help identify the missing item, but a person can explain why it matters and help the borrower understand the next step. That distinction is important. Efficiency should support the relationship rather than make the process feel less personal. I would involve the employees who work directly with borrowers when deciding where assistance belongs. They can identify the administrative tasks that distract from the relationship and the conversations that should remain personal. Let's look at the journey those employees manage.</a:t>
            </a:r>
          </a:p>
          <a:p>
            <a:endParaRPr/>
          </a:p>
          <a:p>
            <a:r>
              <a:t>[Sources]</a:t>
            </a:r>
          </a:p>
          <a:p>
            <a:r>
              <a:t>CDFI Fund, CDFI Program: https://www.cdfifund.gov/programs-training/programs/cdfi-program</a:t>
            </a:r>
          </a:p>
          <a:p>
            <a:r>
              <a:t>CDFI Fund overview: https://www.cdfifund.gov/</a:t>
            </a:r>
          </a:p>
          <a:p>
            <a:r>
              <a:t>[/Sources]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SLIDE 4 | 3 minutes | 08:00–11:00</a:t>
            </a:r>
          </a:p>
          <a:p>
            <a:endParaRPr/>
          </a:p>
          <a:p>
            <a:r>
              <a:t>This is a common lending journey, rather than a rule that every institution must follow in exactly this order. Some steps overlap, and your organization may use different names. The purpose of the picture is to give us a shared map.</a:t>
            </a:r>
          </a:p>
          <a:p>
            <a:endParaRPr/>
          </a:p>
          <a:p>
            <a:r>
              <a:t>Borrower engagement begins with understanding what someone needs and whether the CDFI offers an appropriate financing option. The application captures the request and the basic information the team needs to consider it. Document review checks what the borrower supplied and what is still missing.</a:t>
            </a:r>
          </a:p>
          <a:p>
            <a:endParaRPr/>
          </a:p>
          <a:p>
            <a:r>
              <a:t>Underwriting is where staff assess the request using financial information, policy, and professional judgment. Approval is the authorized decision. Closing completes the agreed documents and other requirements before the financing moves forward.</a:t>
            </a:r>
          </a:p>
          <a:p>
            <a:endParaRPr/>
          </a:p>
          <a:p>
            <a:r>
              <a:t>Servicing is the continuing relationship after closing. It includes monitoring agreed requirements, responding to questions, and keeping information current. Reporting brings relevant information together for the people and organizations that need to understand the lending activity.</a:t>
            </a:r>
          </a:p>
          <a:p>
            <a:endParaRPr/>
          </a:p>
          <a:p>
            <a:r>
              <a:t>Now imagine a manual handoff between each of these stages. Someone saves an attachment, retypes a figure, asks a colleague which version is correct, or copies information into another report. None of those activities is necessarily wrong. The question is whether every repetition is necessary.</a:t>
            </a:r>
          </a:p>
          <a:p>
            <a:endParaRPr/>
          </a:p>
          <a:p>
            <a:r>
              <a:t>For our childcare center, the project description might first appear in an email. Later it appears in the application, the underwriting summary, and an impact report. A change to the expansion plan can create work at several points.</a:t>
            </a:r>
          </a:p>
          <a:p>
            <a:endParaRPr/>
          </a:p>
          <a:p>
            <a:r>
              <a:t>[Trace the </a:t>
            </a:r>
            <a:r>
              <a:rPr lang="en-US"/>
              <a:t>stages slowly</a:t>
            </a:r>
            <a:r>
              <a:t>.]</a:t>
            </a:r>
          </a:p>
          <a:p>
            <a:endParaRPr/>
          </a:p>
          <a:p>
            <a:r>
              <a:t>I would ask a team where information changes hands and where staff have to rebuild something another person already prepared. Those are useful places to look for improvement. We still preserve the controls that protect the institution and borrower. With this overall journey in mind, let's focus on five activities that can consume valuable staff time.</a:t>
            </a:r>
          </a:p>
          <a:p>
            <a:endParaRPr/>
          </a:p>
          <a:p>
            <a:r>
              <a:t>[Sources]</a:t>
            </a:r>
          </a:p>
          <a:p>
            <a:r>
              <a:t>Webinar brief and verified ISmile positioning supplied by the presenter. Workflow examples illustrate proposed capabilities, not completed customer deployments.</a:t>
            </a:r>
          </a:p>
          <a:p>
            <a:r>
              <a:t>[/Sources]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SLIDE 5 | 3 minutes | 11:00–14:00</a:t>
            </a:r>
          </a:p>
          <a:p>
            <a:endParaRPr/>
          </a:p>
          <a:p>
            <a:r>
              <a:t>These five bottlenecks are examples to investigate, rather than a diagnosis of every CDFI. As I walk through them, think about which one most closely resembles your team's day.</a:t>
            </a:r>
          </a:p>
          <a:p>
            <a:endParaRPr/>
          </a:p>
          <a:p>
            <a:r>
              <a:t>First is collecting missing borrower documents. The work involves more than sending a request. Someone has to know what arrived, compare it with the requirement, explain what is still missing, and keep track of the response.</a:t>
            </a:r>
          </a:p>
          <a:p>
            <a:endParaRPr/>
          </a:p>
          <a:p>
            <a:r>
              <a:t>Second is entering the same information repeatedly. A borrower name or project amount might travel through several tools. Each manual entry creates another opportunity for a mismatch and another place to update when something changes.</a:t>
            </a:r>
          </a:p>
          <a:p>
            <a:endParaRPr/>
          </a:p>
          <a:p>
            <a:r>
              <a:t>Third is checking figures across files and systems. Sometimes the figures differ because they cover different dates or use different definitions. Staff need to understand those differences before treating them as an error.</a:t>
            </a:r>
          </a:p>
          <a:p>
            <a:endParaRPr/>
          </a:p>
          <a:p>
            <a:r>
              <a:t>Fourth is preparing the underwriting summary or credit memo. Much of the work involves assembling evidence before the underwriter can explain the recommendation. The quality of that preparation affects how easily someone else can review the case.</a:t>
            </a:r>
          </a:p>
          <a:p>
            <a:endParaRPr/>
          </a:p>
          <a:p>
            <a:r>
              <a:t>Fifth is gathering information for reports and compliance reviews. A team may have the information already, but locating the approved version and explaining an exception can still take effort.</a:t>
            </a:r>
          </a:p>
          <a:p>
            <a:endParaRPr/>
          </a:p>
          <a:p>
            <a:r>
              <a:t>For our childcare center, imagine the loan officer finding a project amount in the application and a different amount in a later budget. The useful response is to highlight the difference and ask which version is current. Silently choosing a figure would create risk.</a:t>
            </a:r>
          </a:p>
          <a:p>
            <a:endParaRPr/>
          </a:p>
          <a:p>
            <a:r>
              <a:t>My goal here is to reduce repetitive work that pulls lending professionals away from borrowers and important decisions. I would also ask staff what causes the repetition. An unclear checklist or confusing handoff might need a process change before it needs AI. Let's make that concrete through one borrower story.</a:t>
            </a:r>
          </a:p>
          <a:p>
            <a:endParaRPr/>
          </a:p>
          <a:p>
            <a:r>
              <a:t>[Sources]</a:t>
            </a:r>
          </a:p>
          <a:p>
            <a:r>
              <a:t>Webinar brief and verified ISmile positioning supplied by the presenter. Workflow examples illustrate proposed capabilities, not completed customer deployments.</a:t>
            </a:r>
          </a:p>
          <a:p>
            <a:r>
              <a:t>[/Sources]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SLIDE 6 | 2 minutes | 14:00–16:00</a:t>
            </a:r>
          </a:p>
          <a:p>
            <a:endParaRPr/>
          </a:p>
          <a:p>
            <a:r>
              <a:t>Meet our hypothetical borrower: a community childcare center seeking financing to expand. This is an illustrative </a:t>
            </a:r>
            <a:r>
              <a:rPr lang="en-US"/>
              <a:t>story</a:t>
            </a:r>
            <a:r>
              <a:t>, not an ISmile customer </a:t>
            </a:r>
            <a:r>
              <a:rPr lang="en-US"/>
              <a:t>deployment</a:t>
            </a:r>
            <a:r>
              <a:t>. We won't assign it invented savings or claim that a particular loan received approval.</a:t>
            </a:r>
          </a:p>
          <a:p>
            <a:endParaRPr/>
          </a:p>
          <a:p>
            <a:r>
              <a:t>The center's director sends an application, financial statements, project information, and supporting documents. Some arrive in one message and others arrive later. The director also manages the everyday responsibilities of running the center, so responding to requests takes coordination.</a:t>
            </a:r>
          </a:p>
          <a:p>
            <a:endParaRPr/>
          </a:p>
          <a:p>
            <a:r>
              <a:t>The loan officer opens the files, gives them useful names, and works out which documents belong to the current request. A statement is missing. The project budget contains a figure that differs from the application. The officer contacts the director for clarification.</a:t>
            </a:r>
          </a:p>
          <a:p>
            <a:endParaRPr/>
          </a:p>
          <a:p>
            <a:r>
              <a:t>When the file reaches underwriting, the underwriter gathers the financial information and begins the written case summary. Another question sends the file back for follow-up. Later, the team gathers some of the same details again for reporting.</a:t>
            </a:r>
          </a:p>
          <a:p>
            <a:endParaRPr/>
          </a:p>
          <a:p>
            <a:r>
              <a:t>Everyone is trying to do the right thing. The difficulty is the amount of coordination required to keep the information organized and current. The borrower experiences that as repeated requests, while staff experience it as repeated preparation.</a:t>
            </a:r>
          </a:p>
          <a:p>
            <a:endParaRPr/>
          </a:p>
          <a:p>
            <a:r>
              <a:t>Keep this same center in mind. We'll now change how the work gets prepared while leaving the lending team's responsibilities in place.</a:t>
            </a:r>
          </a:p>
          <a:p>
            <a:endParaRPr/>
          </a:p>
          <a:p>
            <a:r>
              <a:t>[Sources]</a:t>
            </a:r>
          </a:p>
          <a:p>
            <a:r>
              <a:t>Webinar brief and verified ISmile positioning supplied by the presenter. Workflow examples illustrate proposed capabilities, not completed customer deployments.</a:t>
            </a:r>
          </a:p>
          <a:p>
            <a:r>
              <a:t>[/Sources]</a:t>
            </a:r>
          </a:p>
          <a:p>
            <a:r>
              <a:rPr lang="en-US"/>
              <a:t>Visual: AI-generated illustrative scene with fictional people. It does not depict an actual borrower or customer.</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SLIDE 7 | 4 minutes | 16:00–20:00</a:t>
            </a:r>
          </a:p>
          <a:p>
            <a:endParaRPr/>
          </a:p>
          <a:p>
            <a:r>
              <a:t>At intake, I would begin with the loan officer's experience. Today, the officer may open each attachment, decide what it is, save it in the right place, and copy important details into a working file. That preparation is necessary, but parts of it may be repetitive.</a:t>
            </a:r>
          </a:p>
          <a:p>
            <a:endParaRPr/>
          </a:p>
          <a:p>
            <a:r>
              <a:t>An AI-supported process can help identify the document type, pull out relevant information, and prepare an organized loan file. The useful outcome is a clearer starting point for the employee. It still requires an agreed process and a review of the information that matters.</a:t>
            </a:r>
          </a:p>
          <a:p>
            <a:endParaRPr/>
          </a:p>
          <a:p>
            <a:r>
              <a:t>For the childcare center, imagine the director submits the application, a financial statement, and the project budget through an approved channel. The system proposes document labels and associates the files with the correct application. It prepares details such as the organization name, the reporting period, and the requested financing amount for review.</a:t>
            </a:r>
          </a:p>
          <a:p>
            <a:endParaRPr/>
          </a:p>
          <a:p>
            <a:r>
              <a:t>The loan officer can then check the original document beside the prepared information. If a scan is unclear or a figure is difficult to read, the process should make that uncertainty visible. It should not quietly turn an uncertain reading into an accepted fact.</a:t>
            </a:r>
          </a:p>
          <a:p>
            <a:endParaRPr/>
          </a:p>
          <a:p>
            <a:r>
              <a:t>There are also ordinary process questions to answer. What counts as the current version? Who can correct a document label? What happens when two applicants have similar names? Where does the original file remain? Those questions help make the experience useful and dependable.</a:t>
            </a:r>
          </a:p>
          <a:p>
            <a:endParaRPr/>
          </a:p>
          <a:p>
            <a:r>
              <a:t>ISmile can support this by designing the workflow around the tools the institution already uses, subject to the access and capabilities those tools allow. We would agree which information the process can read, which steps it may prepare, and where an employee must review the result.</a:t>
            </a:r>
          </a:p>
          <a:p>
            <a:endParaRPr/>
          </a:p>
          <a:p>
            <a:r>
              <a:t>[Pause briefly on the before-and-after comparison.]</a:t>
            </a:r>
          </a:p>
          <a:p>
            <a:endParaRPr/>
          </a:p>
          <a:p>
            <a:r>
              <a:t>Notice what changes for the officer. Instead of beginning with a loose collection of files, the officer begins with a proposed organization of the file and a list of items to check. The officer can correct mistakes and continue the borrower conversation with better context.</a:t>
            </a:r>
          </a:p>
          <a:p>
            <a:endParaRPr/>
          </a:p>
          <a:p>
            <a:r>
              <a:t>This is a proposed capability, not a promise that every document will read correctly or every system connection will be simple. We would test representative documents, including difficult ones, before depending on the process. Once the file is organized, the next question becomes much easier to ask: do we have what we need?</a:t>
            </a:r>
          </a:p>
          <a:p>
            <a:endParaRPr/>
          </a:p>
          <a:p>
            <a:r>
              <a:t>[Sources]</a:t>
            </a:r>
          </a:p>
          <a:p>
            <a:r>
              <a:t>Webinar brief and verified ISmile positioning supplied by the presenter. Workflow examples illustrate proposed capabilities, not completed customer deployments.</a:t>
            </a:r>
          </a:p>
          <a:p>
            <a:r>
              <a:t>[/Sources]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SLIDE 8 | 3 minutes | 20:00–23:00</a:t>
            </a:r>
          </a:p>
          <a:p>
            <a:endParaRPr/>
          </a:p>
          <a:p>
            <a:r>
              <a:t>An organized file can still be incomplete. The next opportunity is to compare what arrived with a checklist that the CDFI has approved for the particular product and stage of the application.</a:t>
            </a:r>
          </a:p>
          <a:p>
            <a:endParaRPr/>
          </a:p>
          <a:p>
            <a:r>
              <a:t>In our hypothetical example, the application is present and the project budget is present, but a required financial statement is missing. Another document covers an older period than the checklist requires. A form may be present but incomplete. We can also ask the process to flag figures that appear inconsistent across documents.</a:t>
            </a:r>
          </a:p>
          <a:p>
            <a:endParaRPr/>
          </a:p>
          <a:p>
            <a:r>
              <a:t>I want to distinguish a flag from a conclusion. Different figures might reflect different time periods, a revised project scope, or a genuine error. AI can draw attention to the difference. </a:t>
            </a:r>
            <a:r>
              <a:rPr lang="en-US"/>
              <a:t>An </a:t>
            </a:r>
            <a:r>
              <a:t>employee decides what it means and </a:t>
            </a:r>
            <a:r>
              <a:rPr lang="en-US"/>
              <a:t>whether </a:t>
            </a:r>
            <a:r>
              <a:t>the borrower</a:t>
            </a:r>
            <a:r>
              <a:rPr lang="en-US"/>
              <a:t> needs</a:t>
            </a:r>
            <a:r>
              <a:t> to clarify it.</a:t>
            </a:r>
          </a:p>
          <a:p>
            <a:endParaRPr/>
          </a:p>
          <a:p>
            <a:r>
              <a:t>The same principle applies to missing information. The process needs the institution's actual requirements. It should not invent a requirement because a similar borrower submitted that document in another case.</a:t>
            </a:r>
          </a:p>
          <a:p>
            <a:endParaRPr/>
          </a:p>
          <a:p>
            <a:r>
              <a:t>A useful employee view might say: here is what we received, here is what the checklist expects, and here are the items that need your attention. The process can prepare a follow-up message, but an authorized employee reviews the wording and confirms that the request is appropriate before it goes to the borrower.</a:t>
            </a:r>
          </a:p>
          <a:p>
            <a:endParaRPr/>
          </a:p>
          <a:p>
            <a:r>
              <a:t>For the childcare director, one clear request explaining the missing statement can be more helpful than several messages from different staff members. We cannot guarantee that it removes all back-and-forth, but finding incomplete information earlier can reduce avoidable repetition.</a:t>
            </a:r>
          </a:p>
          <a:p>
            <a:endParaRPr/>
          </a:p>
          <a:p>
            <a:r>
              <a:t>[Ask the audience to reflect briefly.]</a:t>
            </a:r>
          </a:p>
          <a:p>
            <a:endParaRPr/>
          </a:p>
          <a:p>
            <a:r>
              <a:t>How often does your team discover a missing item only after the application reaches the next person? That's a useful question for an initial process review. Once the essential information is ready, let's consider how preparation can support underwriting.</a:t>
            </a:r>
          </a:p>
          <a:p>
            <a:endParaRPr/>
          </a:p>
          <a:p>
            <a:r>
              <a:t>[Sources]</a:t>
            </a:r>
          </a:p>
          <a:p>
            <a:r>
              <a:t>Webinar brief and verified ISmile positioning supplied by the presenter. Workflow examples illustrate proposed capabilities, not completed customer deployments.</a:t>
            </a:r>
          </a:p>
          <a:p>
            <a:r>
              <a:t>[/Sources]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SLIDE 9 | 4 minutes | 23:00–27:00</a:t>
            </a:r>
          </a:p>
          <a:p>
            <a:endParaRPr/>
          </a:p>
          <a:p>
            <a:r>
              <a:t>I describe underwriting in everyday terms as the work of understanding the financing request, reviewing the supporting information, and assessing whether the proposed loan meets the institution's requirements. The underwriter brings experience and judgment that a prepared summary cannot replace.</a:t>
            </a:r>
          </a:p>
          <a:p>
            <a:endParaRPr/>
          </a:p>
          <a:p>
            <a:r>
              <a:t>Before that judgment can happen, someone has to assemble the case. This is where assistance can be useful. AI can help organize borrower financial information, prepare figures for review, locate relevant approved policy material, and highlight gaps or exceptions that need attention.</a:t>
            </a:r>
          </a:p>
          <a:p>
            <a:endParaRPr/>
          </a:p>
          <a:p>
            <a:r>
              <a:t>For our childcare center, an underwriter might need to understand the center's current operation and the proposed expansion. The file may include historical financial statements, a project budget, and information about how the expanded operation would work. AI can prepare a structured summary of what the documents say and identify where a source is missing.</a:t>
            </a:r>
          </a:p>
          <a:p>
            <a:endParaRPr/>
          </a:p>
          <a:p>
            <a:r>
              <a:t>Any prepared figure needs review. Staff should know the time period, where the number came from, and whether someone changed it. A polished summary is not a substitute for checking the underlying evidence. If the documents conflict, the summary should preserve that conflict until someone resolves it.</a:t>
            </a:r>
          </a:p>
          <a:p>
            <a:endParaRPr/>
          </a:p>
          <a:p>
            <a:r>
              <a:t>Policy assistance also needs boundaries. The process should use the institution's approved, current materials and show the relevant source. If it cannot find a clear answer, it should say so and refer the question to the appropriate employee. It should not fill the gap with a confident guess.</a:t>
            </a:r>
          </a:p>
          <a:p>
            <a:endParaRPr/>
          </a:p>
          <a:p>
            <a:r>
              <a:t>I would want the underwriter to arrive at a case with less searching to do and a clearer list of questions. That gives the employee a better starting point for evaluating the borrower and deciding what additional evidence is necessary.</a:t>
            </a:r>
          </a:p>
          <a:p>
            <a:endParaRPr/>
          </a:p>
          <a:p>
            <a:r>
              <a:t>[Pause and emphasize the distinction.]</a:t>
            </a:r>
          </a:p>
          <a:p>
            <a:endParaRPr/>
          </a:p>
          <a:p>
            <a:r>
              <a:t>AI does not decide whether this applicant qualifies in the approach we're discussing. Authorized employees assess the request, consider the exceptions, and follow their institution's decision process. That responsibility remains visible at every handoff.</a:t>
            </a:r>
          </a:p>
          <a:p>
            <a:endParaRPr/>
          </a:p>
          <a:p>
            <a:r>
              <a:t>A helpful pilot would test whether the preparation is accurate and useful, including how often staff have to correct it. Saving preparation time has little value if the team has to spend even more time repairing the output.</a:t>
            </a:r>
          </a:p>
          <a:p>
            <a:endParaRPr/>
          </a:p>
          <a:p>
            <a:r>
              <a:t>Now let's look at a familiar product of underwriting: the written memo that brings the borrower, the evidence, and the recommendation together.</a:t>
            </a:r>
          </a:p>
          <a:p>
            <a:endParaRPr/>
          </a:p>
          <a:p>
            <a:r>
              <a:t>[Sources]</a:t>
            </a:r>
          </a:p>
          <a:p>
            <a:r>
              <a:t>Webinar brief and verified ISmile positioning supplied by the presenter. Workflow examples illustrate proposed capabilities, not completed customer deployments.</a:t>
            </a:r>
          </a:p>
          <a:p>
            <a:r>
              <a:t>[/Sources]</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SLIDE 10 | 3 minutes | 27:00–30:00</a:t>
            </a:r>
          </a:p>
          <a:p>
            <a:endParaRPr/>
          </a:p>
          <a:p>
            <a:r>
              <a:t>A loan memo tells a reviewer what the borrower is asking for and how the lending team understands the request. It may cover the borrower, financing purpose, financial information, risks, supporting evidence, and the potential community benefit. Your institution will have its own format and requirements.</a:t>
            </a:r>
          </a:p>
          <a:p>
            <a:endParaRPr/>
          </a:p>
          <a:p>
            <a:r>
              <a:t>AI can help prepare an initial draft from approved information. The important word is initial. The draft should link important statements to the documents or records that support them, so an employee can check the evidence rather than simply trust fluent writing.</a:t>
            </a:r>
          </a:p>
          <a:p>
            <a:endParaRPr/>
          </a:p>
          <a:p>
            <a:r>
              <a:t>For the childcare center, the draft might summarize the expansion request and identify the project budget that supports it. It could also gather information the applicant supplied about the intended community benefit. That information remains a claim to evaluate, rather than a verified outcome simply because it appears in a paragraph.</a:t>
            </a:r>
          </a:p>
          <a:p>
            <a:endParaRPr/>
          </a:p>
          <a:p>
            <a:r>
              <a:t>For example, if the director describes plans to increase childcare availability, staff still need to consider what evidence supports that plan and how the CDFI measures impact. We should distinguish an expected benefit from an outcome that has actually occurred. We should also leave missing evidence visible instead of inventing details to complete the story.</a:t>
            </a:r>
          </a:p>
          <a:p>
            <a:endParaRPr/>
          </a:p>
          <a:p>
            <a:r>
              <a:t>The lending team reviews the financial analysis, validates the sources, and decides whether the narrative fairly represents the borrower. </a:t>
            </a:r>
            <a:r>
              <a:rPr lang="en-US"/>
              <a:t>Employees determine </a:t>
            </a:r>
            <a:r>
              <a:t>community impact according to the </a:t>
            </a:r>
            <a:r>
              <a:rPr lang="en-US"/>
              <a:t>institution's methodology </a:t>
            </a:r>
            <a:r>
              <a:t>and </a:t>
            </a:r>
            <a:r>
              <a:rPr lang="en-US"/>
              <a:t>finalize </a:t>
            </a:r>
            <a:r>
              <a:t>the recommendation.</a:t>
            </a:r>
          </a:p>
          <a:p>
            <a:endParaRPr/>
          </a:p>
          <a:p>
            <a:r>
              <a:t>A useful draft can reduce the effort of assembling the first version. It can also help a reviewer find the supporting material quickly. But it does not independently judge community impact, resolve every risk, or approve the loan.</a:t>
            </a:r>
          </a:p>
          <a:p>
            <a:endParaRPr/>
          </a:p>
          <a:p>
            <a:r>
              <a:t>My question for a team is simple: what must a reviewer be able to trace back to its source? That answer should guide the design. Let's bring all these responsibilities together on the next slide.</a:t>
            </a:r>
          </a:p>
          <a:p>
            <a:endParaRPr/>
          </a:p>
          <a:p>
            <a:r>
              <a:t>[Sources]</a:t>
            </a:r>
          </a:p>
          <a:p>
            <a:r>
              <a:t>Webinar brief and verified ISmile positioning supplied by the presenter. Workflow examples illustrate proposed capabilities, not completed customer deployments.</a:t>
            </a:r>
          </a:p>
          <a:p>
            <a:r>
              <a:t>[/Sources]</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SLIDE 11 | 3 minutes | 30:00–33:00</a:t>
            </a:r>
          </a:p>
          <a:p>
            <a:endParaRPr/>
          </a:p>
          <a:p>
            <a:r>
              <a:t>If you remember one boundary from this webinar, I would like it to be this one: AI assists, and lending professionals decide. The left side shows preparation activities. The right side shows responsibilities that remain with people.</a:t>
            </a:r>
          </a:p>
          <a:p>
            <a:endParaRPr/>
          </a:p>
          <a:p>
            <a:r>
              <a:t>AI can help read, organize, compare, summarize, draft, check, and alert. Those actions can support a workflow when we define them carefully and review their quality. Employees remain responsible for evaluating exceptions, assessing the borrower, making credit decisions, and approving communications.</a:t>
            </a:r>
          </a:p>
          <a:p>
            <a:endParaRPr/>
          </a:p>
          <a:p>
            <a:r>
              <a:t>There are four everyday questions I would use to discuss the controls. First, privacy: who is allowed to see the borrower's information? We should limit access to people and tools that need it for the approved task. Second, security: where does the information go, and how do we protect it? Staff should use approved systems rather than paste sensitive borrower documents into an unapproved public tool.</a:t>
            </a:r>
          </a:p>
          <a:p>
            <a:endParaRPr/>
          </a:p>
          <a:p>
            <a:r>
              <a:t>Third, </a:t>
            </a:r>
            <a:r>
              <a:rPr lang="en-US"/>
              <a:t>fairness: are </a:t>
            </a:r>
            <a:r>
              <a:t>we </a:t>
            </a:r>
            <a:r>
              <a:rPr lang="en-US"/>
              <a:t>checking whether the process creates </a:t>
            </a:r>
            <a:r>
              <a:t>uneven treatment</a:t>
            </a:r>
            <a:r>
              <a:rPr lang="en-US"/>
              <a:t> or inappropriate assumptions</a:t>
            </a:r>
            <a:r>
              <a:t>? </a:t>
            </a:r>
            <a:r>
              <a:rPr lang="en-US"/>
              <a:t>A file that looks different should not automatically receive worse treatment. </a:t>
            </a:r>
            <a:r>
              <a:t>Staff need a way to challenge </a:t>
            </a:r>
            <a:r>
              <a:rPr lang="en-US"/>
              <a:t>the output </a:t>
            </a:r>
            <a:r>
              <a:t>and escalate concerns.</a:t>
            </a:r>
          </a:p>
          <a:p>
            <a:endParaRPr/>
          </a:p>
          <a:p>
            <a:r>
              <a:t>Fourth, records: can we explain what happened? A useful record shows the source information, what the system prepared, what the employee changed, and who approved the next step. That helps people reconstruct the decision process later.</a:t>
            </a:r>
          </a:p>
          <a:p>
            <a:endParaRPr/>
          </a:p>
          <a:p>
            <a:r>
              <a:t>For our childcare center, an unclear financial document should lead to a review or a clarification request. It should not automatically become a negative lending decision. Similarly, a suggested borrower message should remain a draft until the right person approves it.</a:t>
            </a:r>
          </a:p>
          <a:p>
            <a:endParaRPr/>
          </a:p>
          <a:p>
            <a:r>
              <a:t>These controls require real design choices and ongoing attention. Saying that a system is secure does not answer the questions on its own. We agree the boundaries, test them, and keep people accountable. Next, let's follow the borrower beyond underwriting.</a:t>
            </a:r>
          </a:p>
          <a:p>
            <a:endParaRPr/>
          </a:p>
          <a:p>
            <a:r>
              <a:t>[Sources]</a:t>
            </a:r>
          </a:p>
          <a:p>
            <a:r>
              <a:t>Webinar brief and verified ISmile positioning supplied by the presenter. Workflow examples illustrate proposed capabilities, not completed customer deployments.</a:t>
            </a:r>
          </a:p>
          <a:p>
            <a:r>
              <a:t>[/Sources]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SLIDE 12 | 3 minutes | 33:00–36:00</a:t>
            </a:r>
          </a:p>
          <a:p>
            <a:endParaRPr/>
          </a:p>
          <a:p>
            <a:r>
              <a:rPr lang="en-US"/>
              <a:t>Borrower communication and servicing offer additional places to reduce administrative effort. The needs are often straightforward: what is the current status, what does the borrower need to do next, and who is responsible for following up?</a:t>
            </a:r>
          </a:p>
          <a:p>
            <a:endParaRPr/>
          </a:p>
          <a:p>
            <a:r>
              <a:rPr lang="en-US"/>
              <a:t>During the </a:t>
            </a:r>
            <a:r>
              <a:t>application, </a:t>
            </a:r>
            <a:r>
              <a:rPr lang="en-US"/>
              <a:t>a prepared status update </a:t>
            </a:r>
            <a:r>
              <a:t>can </a:t>
            </a:r>
            <a:r>
              <a:rPr lang="en-US"/>
              <a:t>help the loan officer explain progress consistently. If information is missing, </a:t>
            </a:r>
            <a:r>
              <a:t>an approved </a:t>
            </a:r>
            <a:r>
              <a:rPr lang="en-US"/>
              <a:t>reminder can identify </a:t>
            </a:r>
            <a:r>
              <a:t>the next action. </a:t>
            </a:r>
            <a:r>
              <a:rPr lang="en-US"/>
              <a:t>That </a:t>
            </a:r>
            <a:r>
              <a:t>reminder </a:t>
            </a:r>
            <a:r>
              <a:rPr lang="en-US"/>
              <a:t>needs to reflect </a:t>
            </a:r>
            <a:r>
              <a:t>the </a:t>
            </a:r>
            <a:r>
              <a:rPr lang="en-US"/>
              <a:t>actual </a:t>
            </a:r>
            <a:r>
              <a:t>file, not </a:t>
            </a:r>
            <a:r>
              <a:rPr lang="en-US"/>
              <a:t>an outdated checklist or </a:t>
            </a:r>
            <a:r>
              <a:t>a message </a:t>
            </a:r>
            <a:r>
              <a:rPr lang="en-US"/>
              <a:t>that another employee </a:t>
            </a:r>
            <a:r>
              <a:t>already </a:t>
            </a:r>
            <a:r>
              <a:rPr lang="en-US"/>
              <a:t>resolved</a:t>
            </a:r>
            <a:r>
              <a:t>.</a:t>
            </a:r>
          </a:p>
          <a:p>
            <a:endParaRPr/>
          </a:p>
          <a:p>
            <a:r>
              <a:t>After closing, </a:t>
            </a:r>
            <a:r>
              <a:rPr lang="en-US"/>
              <a:t>the relationship continues. Depending on the agreement, </a:t>
            </a:r>
            <a:r>
              <a:t>staff may track </a:t>
            </a:r>
            <a:r>
              <a:rPr lang="en-US"/>
              <a:t>financial updates, required </a:t>
            </a:r>
            <a:r>
              <a:t>documents</a:t>
            </a:r>
            <a:r>
              <a:rPr lang="en-US"/>
              <a:t>,</a:t>
            </a:r>
            <a:r>
              <a:t> and deadlines. </a:t>
            </a:r>
            <a:r>
              <a:rPr lang="en-US"/>
              <a:t>An AI-supported workflow can help organize those obligations and alert employees when an item </a:t>
            </a:r>
            <a:r>
              <a:t>needs </a:t>
            </a:r>
            <a:r>
              <a:rPr lang="en-US"/>
              <a:t>attention.</a:t>
            </a:r>
          </a:p>
          <a:p>
            <a:endParaRPr lang="en-US"/>
          </a:p>
          <a:p>
            <a:r>
              <a:rPr lang="en-US"/>
              <a:t>For our childcare center, imagine that the financing has closed through the institution's normal approval process. The relationship manager needs to know which agreed updates are due and whether the center has already submitted them. A clearer view of the borrower record can help the manager have a more informed conversation.</a:t>
            </a:r>
          </a:p>
          <a:p>
            <a:endParaRPr/>
          </a:p>
          <a:p>
            <a:r>
              <a:rPr lang="en-US"/>
              <a:t>We should avoid assuming that every message should send automatically. Institutions </a:t>
            </a:r>
            <a:r>
              <a:t>can </a:t>
            </a:r>
            <a:r>
              <a:rPr lang="en-US"/>
              <a:t>begin with draft communications that an employee checks</a:t>
            </a:r>
            <a:r>
              <a:t>. </a:t>
            </a:r>
            <a:r>
              <a:rPr lang="en-US"/>
              <a:t>The employee confirms the recipient</a:t>
            </a:r>
            <a:r>
              <a:t>, the </a:t>
            </a:r>
            <a:r>
              <a:rPr lang="en-US"/>
              <a:t>request, and </a:t>
            </a:r>
            <a:r>
              <a:t>the </a:t>
            </a:r>
            <a:r>
              <a:rPr lang="en-US"/>
              <a:t>wording before sending anything</a:t>
            </a:r>
            <a:r>
              <a:t>. </a:t>
            </a:r>
            <a:r>
              <a:rPr lang="en-US"/>
              <a:t>More routine approved steps </a:t>
            </a:r>
            <a:r>
              <a:t>can </a:t>
            </a:r>
            <a:r>
              <a:rPr lang="en-US"/>
              <a:t>follow the controls the institution specifically authorizes</a:t>
            </a:r>
            <a:r>
              <a:t>.</a:t>
            </a:r>
          </a:p>
          <a:p>
            <a:endParaRPr/>
          </a:p>
          <a:p>
            <a:r>
              <a:t>The </a:t>
            </a:r>
            <a:r>
              <a:rPr lang="en-US"/>
              <a:t>capability depends on </a:t>
            </a:r>
            <a:r>
              <a:t>access</a:t>
            </a:r>
            <a:r>
              <a:rPr lang="en-US"/>
              <a:t> to accurate</a:t>
            </a:r>
            <a:r>
              <a:t>, </a:t>
            </a:r>
            <a:r>
              <a:rPr lang="en-US"/>
              <a:t>approved </a:t>
            </a:r>
            <a:r>
              <a:t>information. </a:t>
            </a:r>
            <a:r>
              <a:rPr lang="en-US"/>
              <a:t>If the system cannot see the latest servicing record, it </a:t>
            </a:r>
            <a:r>
              <a:t>should not </a:t>
            </a:r>
            <a:r>
              <a:rPr lang="en-US"/>
              <a:t>pretend to know the borrower's </a:t>
            </a:r>
            <a:r>
              <a:t>status.</a:t>
            </a:r>
            <a:r>
              <a:rPr lang="en-US"/>
              <a:t> Sensitive situations should go to the appropriate employee rather than receive a generic automated answer.</a:t>
            </a:r>
            <a:endParaRPr/>
          </a:p>
          <a:p>
            <a:endParaRPr/>
          </a:p>
          <a:p>
            <a:r>
              <a:t>I would </a:t>
            </a:r>
            <a:r>
              <a:rPr lang="en-US"/>
              <a:t>measure whether staff and borrowers find the </a:t>
            </a:r>
            <a:r>
              <a:t>communication </a:t>
            </a:r>
            <a:r>
              <a:rPr lang="en-US"/>
              <a:t>clearer, as well as whether </a:t>
            </a:r>
            <a:r>
              <a:t>the </a:t>
            </a:r>
            <a:r>
              <a:rPr lang="en-US"/>
              <a:t>process reduces </a:t>
            </a:r>
            <a:r>
              <a:t>repeated work. </a:t>
            </a:r>
            <a:r>
              <a:rPr lang="en-US"/>
              <a:t>A fast message that creates confusion is not an improvement. </a:t>
            </a:r>
            <a:r>
              <a:t>Now let's </a:t>
            </a:r>
            <a:r>
              <a:rPr lang="en-US"/>
              <a:t>move </a:t>
            </a:r>
            <a:r>
              <a:t>to </a:t>
            </a:r>
            <a:r>
              <a:rPr lang="en-US"/>
              <a:t>another activity that often requires the same information again: </a:t>
            </a:r>
            <a:r>
              <a:t>reporting.</a:t>
            </a:r>
          </a:p>
          <a:p>
            <a:endParaRPr/>
          </a:p>
          <a:p>
            <a:r>
              <a:t>[Sources]</a:t>
            </a:r>
          </a:p>
          <a:p>
            <a:r>
              <a:t>Webinar brief and verified ISmile positioning supplied by the presenter. Workflow examples illustrate proposed capabilities, not completed customer deployments.</a:t>
            </a:r>
          </a:p>
          <a:p>
            <a:r>
              <a:t>[/Sources]</a:t>
            </a:r>
          </a:p>
          <a:p>
            <a:r>
              <a:rPr lang="en-US"/>
              <a:t>Visual: AI-generated illustrative scene with fictional people. It does not depict an actual borrower or customer.</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SLIDE 13 | 4 minutes | 36:00–40:00</a:t>
            </a:r>
          </a:p>
          <a:p>
            <a:endParaRPr/>
          </a:p>
          <a:p>
            <a:r>
              <a:t>Reporting </a:t>
            </a:r>
            <a:r>
              <a:rPr lang="en-US"/>
              <a:t>brings together </a:t>
            </a:r>
            <a:r>
              <a:t>information </a:t>
            </a:r>
            <a:r>
              <a:rPr lang="en-US"/>
              <a:t>for </a:t>
            </a:r>
            <a:r>
              <a:t>different </a:t>
            </a:r>
            <a:r>
              <a:rPr lang="en-US"/>
              <a:t>audiences, including leadership</a:t>
            </a:r>
            <a:r>
              <a:t>, funders, investors, and regulators</a:t>
            </a:r>
            <a:r>
              <a:rPr lang="en-US"/>
              <a:t>. Those audiences</a:t>
            </a:r>
            <a:r>
              <a:t> may ask different questions and </a:t>
            </a:r>
            <a:r>
              <a:rPr lang="en-US"/>
              <a:t>use different definitions. A well-designed process needs to respect those differences</a:t>
            </a:r>
            <a:r>
              <a:t>.</a:t>
            </a:r>
          </a:p>
          <a:p>
            <a:endParaRPr/>
          </a:p>
          <a:p>
            <a:r>
              <a:rPr lang="en-US"/>
              <a:t>A common situation to investigate is a team collecting figures </a:t>
            </a:r>
            <a:r>
              <a:t>from </a:t>
            </a:r>
            <a:r>
              <a:rPr lang="en-US"/>
              <a:t>several </a:t>
            </a:r>
            <a:r>
              <a:t>systems, </a:t>
            </a:r>
            <a:r>
              <a:rPr lang="en-US"/>
              <a:t>comparing them with working spreadsheets, </a:t>
            </a:r>
            <a:r>
              <a:t>and </a:t>
            </a:r>
            <a:r>
              <a:rPr lang="en-US"/>
              <a:t>then preparing explanations for anything </a:t>
            </a:r>
            <a:r>
              <a:t>that does not </a:t>
            </a:r>
            <a:r>
              <a:rPr lang="en-US"/>
              <a:t>match. The information may already exist, yet preparing the report still requires considerable coordination</a:t>
            </a:r>
            <a:r>
              <a:t>.</a:t>
            </a:r>
          </a:p>
          <a:p>
            <a:endParaRPr/>
          </a:p>
          <a:p>
            <a:r>
              <a:rPr lang="en-US"/>
              <a:t>ISmile can support a workflow that connects approved information</a:t>
            </a:r>
            <a:r>
              <a:t>, </a:t>
            </a:r>
            <a:r>
              <a:rPr lang="en-US"/>
              <a:t>checks </a:t>
            </a:r>
            <a:r>
              <a:t>required fields</a:t>
            </a:r>
            <a:r>
              <a:rPr lang="en-US"/>
              <a:t>, flags exceptions,</a:t>
            </a:r>
            <a:r>
              <a:t> and </a:t>
            </a:r>
            <a:r>
              <a:rPr lang="en-US"/>
              <a:t>prepares a report for employee review</a:t>
            </a:r>
            <a:r>
              <a:t>. </a:t>
            </a:r>
            <a:r>
              <a:rPr lang="en-US"/>
              <a:t>I am describing a capability here, rather than making a claim about a specific CDFI deployment or a confidential customer.</a:t>
            </a:r>
          </a:p>
          <a:p>
            <a:endParaRPr lang="en-US"/>
          </a:p>
          <a:p>
            <a:r>
              <a:rPr lang="en-US"/>
              <a:t>For our hypothetical childcare center, the reporting team might need information about the financing and the project. We should agree which record supplies each field and what the reporting period means. If one system shows a different status from another, the process should raise the difference for review instead of choosing whichever value is easiest to find.</a:t>
            </a:r>
          </a:p>
          <a:p>
            <a:endParaRPr/>
          </a:p>
          <a:p>
            <a:r>
              <a:rPr lang="en-US"/>
              <a:t>The same care applies to community impact information. An intended outcome recorded at application is different from an actual outcome reported later. Staff need to verify the evidence and follow the institution's reporting methodology. Reusing information should not erase those distinctions.</a:t>
            </a:r>
          </a:p>
          <a:p>
            <a:endParaRPr/>
          </a:p>
          <a:p>
            <a:r>
              <a:t>A </a:t>
            </a:r>
            <a:r>
              <a:rPr lang="en-US"/>
              <a:t>useful review experience brings the exceptions </a:t>
            </a:r>
            <a:r>
              <a:t>to the </a:t>
            </a:r>
            <a:r>
              <a:rPr lang="en-US"/>
              <a:t>employee's attention with enough context to resolve them</a:t>
            </a:r>
            <a:r>
              <a:t>. </a:t>
            </a:r>
            <a:r>
              <a:rPr lang="en-US"/>
              <a:t>What differs? Where did the values come from? Who owns the correction? Once the employee resolves the issue, </a:t>
            </a:r>
            <a:r>
              <a:t>the </a:t>
            </a:r>
            <a:r>
              <a:rPr lang="en-US"/>
              <a:t>record should show what changed </a:t>
            </a:r>
            <a:r>
              <a:t>and </a:t>
            </a:r>
            <a:r>
              <a:rPr lang="en-US"/>
              <a:t>why</a:t>
            </a:r>
            <a:r>
              <a:t>.</a:t>
            </a:r>
          </a:p>
          <a:p>
            <a:endParaRPr/>
          </a:p>
          <a:p>
            <a:r>
              <a:t>[Pause </a:t>
            </a:r>
            <a:r>
              <a:rPr lang="en-US"/>
              <a:t>on </a:t>
            </a:r>
            <a:r>
              <a:t>the </a:t>
            </a:r>
            <a:r>
              <a:rPr lang="en-US"/>
              <a:t>review </a:t>
            </a:r>
            <a:r>
              <a:t>step.]</a:t>
            </a:r>
            <a:endParaRPr lang="en-US"/>
          </a:p>
          <a:p>
            <a:endParaRPr lang="en-US"/>
          </a:p>
          <a:p>
            <a:r>
              <a:rPr lang="en-US"/>
              <a:t>The aim is to spend less time checking every field manually and more time reviewing exceptions and ensuring report quality. That still requires quality checks on the process itself. If the same exception appears repeatedly, staff may need to correct the source or improve the rule rather than work around it every reporting cycle.</a:t>
            </a:r>
          </a:p>
          <a:p>
            <a:endParaRPr/>
          </a:p>
          <a:p>
            <a:r>
              <a:rPr lang="en-US"/>
              <a:t>We would also agree who </a:t>
            </a:r>
            <a:r>
              <a:t>can </a:t>
            </a:r>
            <a:r>
              <a:rPr lang="en-US"/>
              <a:t>prepare, review, </a:t>
            </a:r>
            <a:r>
              <a:t>and </a:t>
            </a:r>
            <a:r>
              <a:rPr lang="en-US"/>
              <a:t>release the report</a:t>
            </a:r>
            <a:r>
              <a:t>. </a:t>
            </a:r>
            <a:r>
              <a:rPr lang="en-US"/>
              <a:t>A draft should </a:t>
            </a:r>
            <a:r>
              <a:t>not </a:t>
            </a:r>
            <a:r>
              <a:rPr lang="en-US"/>
              <a:t>become an official submission simply because the system produced it successfully</a:t>
            </a:r>
            <a:r>
              <a:t>. </a:t>
            </a:r>
            <a:r>
              <a:rPr lang="en-US"/>
              <a:t>An authorized employee owns that final step.</a:t>
            </a:r>
          </a:p>
          <a:p>
            <a:endParaRPr lang="en-US"/>
          </a:p>
          <a:p>
            <a:r>
              <a:rPr lang="en-US"/>
              <a:t>As you consider reporting, ask where your team rebuilds information it already approved elsewhere. That can reveal a manageable first opportunity. Let's return to our childcare center and see how the overall experience might change.</a:t>
            </a:r>
          </a:p>
          <a:p>
            <a:endParaRPr/>
          </a:p>
          <a:p>
            <a:r>
              <a:t>[Sources]</a:t>
            </a:r>
          </a:p>
          <a:p>
            <a:r>
              <a:t>Webinar brief and verified ISmile positioning supplied by the presenter. Workflow examples illustrate proposed capabilities, not completed customer deployments.</a:t>
            </a:r>
          </a:p>
          <a:p>
            <a:r>
              <a:rPr lang="en-US"/>
              <a:t>[/Sources]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SLIDE 14 | 2 minutes | 40:00–42:00</a:t>
            </a:r>
          </a:p>
          <a:p>
            <a:endParaRPr/>
          </a:p>
          <a:p>
            <a:r>
              <a:t>Here is the same hypothetical borrower journey after introducing carefully controlled assistance. The center still applies for financing. Employees still evaluate the request, speak with the borrower, and make the lending decisions. What changes is how the work arrives in front of them.</a:t>
            </a:r>
          </a:p>
          <a:p>
            <a:endParaRPr/>
          </a:p>
          <a:p>
            <a:r>
              <a:t>Before, staff begin with disconnected documents and repeated follow-ups. They assemble the case manually and gather the information again for reporting. After, the intended experience is organized intake, earlier alerts about missing information, prepared summaries, and clearer handoffs between employees.</a:t>
            </a:r>
          </a:p>
          <a:p>
            <a:endParaRPr/>
          </a:p>
          <a:p>
            <a:r>
              <a:t>For the childcare director, that might mean a more coordinated request for the outstanding documents. For the loan officer, it means a proposed file organization to check. For the underwriter, it means a prepared summary with sources and unresolved questions visible. For reporting staff, it means reusing approved information while checking exceptions.</a:t>
            </a:r>
          </a:p>
          <a:p>
            <a:endParaRPr/>
          </a:p>
          <a:p>
            <a:r>
              <a:t>These are design goals for the example, not guaranteed outcomes. The actual experience depends on document quality, the existing systems, the agreed process, and how well staff adopt it. Some cases will still require substantial personal attention.</a:t>
            </a:r>
          </a:p>
          <a:p>
            <a:endParaRPr/>
          </a:p>
          <a:p>
            <a:r>
              <a:t>I would judge the change by what the borrower and team actually experience, rather than by how impressive the technology sounds. Did we remove a repeated step? Did we preserve a necessary control? Did we make the next action clearer? Those questions lead directly to measurement.</a:t>
            </a:r>
          </a:p>
          <a:p>
            <a:endParaRPr/>
          </a:p>
          <a:p>
            <a:r>
              <a:t>[Sources]</a:t>
            </a:r>
          </a:p>
          <a:p>
            <a:r>
              <a:t>Webinar brief and verified ISmile positioning supplied by the presenter. Workflow examples illustrate proposed capabilities, not completed customer deployments.</a:t>
            </a:r>
          </a:p>
          <a:p>
            <a:r>
              <a:t>[/Sources]</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SLIDE 15 | 3 minutes | 42:00–45:00</a:t>
            </a:r>
          </a:p>
          <a:p>
            <a:endParaRPr/>
          </a:p>
          <a:p>
            <a:r>
              <a:t>Before investing in an improvement, I would ask the </a:t>
            </a:r>
            <a:r>
              <a:rPr lang="en-US"/>
              <a:t>institution </a:t>
            </a:r>
            <a:r>
              <a:t>to </a:t>
            </a:r>
            <a:r>
              <a:rPr lang="en-US"/>
              <a:t>agree what </a:t>
            </a:r>
            <a:r>
              <a:t>success </a:t>
            </a:r>
            <a:r>
              <a:rPr lang="en-US"/>
              <a:t>means </a:t>
            </a:r>
            <a:r>
              <a:t>and </a:t>
            </a:r>
            <a:r>
              <a:rPr lang="en-US"/>
              <a:t>establish </a:t>
            </a:r>
            <a:r>
              <a:t>a starting point. </a:t>
            </a:r>
            <a:r>
              <a:rPr lang="en-US"/>
              <a:t>That helps </a:t>
            </a:r>
            <a:r>
              <a:t>the </a:t>
            </a:r>
            <a:r>
              <a:rPr lang="en-US"/>
              <a:t>team separate real value from an attractive demonstration</a:t>
            </a:r>
            <a:r>
              <a:t>.</a:t>
            </a:r>
          </a:p>
          <a:p>
            <a:endParaRPr/>
          </a:p>
          <a:p>
            <a:r>
              <a:rPr lang="en-US"/>
              <a:t>Application </a:t>
            </a:r>
            <a:r>
              <a:t>processing time</a:t>
            </a:r>
            <a:r>
              <a:rPr lang="en-US"/>
              <a:t> is one useful measure</a:t>
            </a:r>
            <a:r>
              <a:t>, </a:t>
            </a:r>
            <a:r>
              <a:rPr lang="en-US"/>
              <a:t>but define it carefully</a:t>
            </a:r>
            <a:r>
              <a:t>. </a:t>
            </a:r>
            <a:r>
              <a:rPr lang="en-US"/>
              <a:t>Are we measuring staff </a:t>
            </a:r>
            <a:r>
              <a:t>effort </a:t>
            </a:r>
            <a:r>
              <a:rPr lang="en-US"/>
              <a:t>or total </a:t>
            </a:r>
            <a:r>
              <a:t>elapsed time</a:t>
            </a:r>
            <a:r>
              <a:rPr lang="en-US"/>
              <a:t>? </a:t>
            </a:r>
            <a:r>
              <a:t>A file waiting for a borrower response is different from an employee spending </a:t>
            </a:r>
            <a:r>
              <a:rPr lang="en-US"/>
              <a:t>time </a:t>
            </a:r>
            <a:r>
              <a:t>organizing </a:t>
            </a:r>
            <a:r>
              <a:rPr lang="en-US"/>
              <a:t>documents. Both can matter, but they tell us different things</a:t>
            </a:r>
            <a:r>
              <a:t>.</a:t>
            </a:r>
          </a:p>
          <a:p>
            <a:endParaRPr/>
          </a:p>
          <a:p>
            <a:r>
              <a:rPr lang="en-US"/>
              <a:t>Credit memo preparation time focuses on </a:t>
            </a:r>
            <a:r>
              <a:t>the </a:t>
            </a:r>
            <a:r>
              <a:rPr lang="en-US"/>
              <a:t>work </a:t>
            </a:r>
            <a:r>
              <a:t>of </a:t>
            </a:r>
            <a:r>
              <a:rPr lang="en-US"/>
              <a:t>assembling and drafting the case. We should also track corrections and review effort. A draft that takes less time to produce but much longer to fix may not help the team.</a:t>
            </a:r>
          </a:p>
          <a:p>
            <a:endParaRPr lang="en-US"/>
          </a:p>
          <a:p>
            <a:r>
              <a:rPr lang="en-US"/>
              <a:t>Incomplete applications and manual rework show whether the process catches issues earlier. Define what counts as incomplete and when you measure it. Rework might include retyping a figure, correcting a document label, or revising a summary after someone finds the wrong source.</a:t>
            </a:r>
          </a:p>
          <a:p>
            <a:endParaRPr/>
          </a:p>
          <a:p>
            <a:r>
              <a:rPr lang="en-US"/>
              <a:t>For reporting, measure preparation time alongside accuracy </a:t>
            </a:r>
            <a:r>
              <a:t>and </a:t>
            </a:r>
            <a:r>
              <a:rPr lang="en-US"/>
              <a:t>unresolved exceptions</a:t>
            </a:r>
            <a:r>
              <a:t>. </a:t>
            </a:r>
            <a:r>
              <a:rPr lang="en-US"/>
              <a:t>For staff capacity and borrower experience, consider what employees can handle and </a:t>
            </a:r>
            <a:r>
              <a:t>whether borrowers understand </a:t>
            </a:r>
            <a:r>
              <a:rPr lang="en-US"/>
              <a:t>their </a:t>
            </a:r>
            <a:r>
              <a:t>next </a:t>
            </a:r>
            <a:r>
              <a:rPr lang="en-US"/>
              <a:t>action</a:t>
            </a:r>
            <a:r>
              <a:t>. </a:t>
            </a:r>
            <a:r>
              <a:rPr lang="en-US"/>
              <a:t>A short feedback question can reveal something a time measure misses</a:t>
            </a:r>
            <a:r>
              <a:t>.</a:t>
            </a:r>
          </a:p>
          <a:p>
            <a:endParaRPr/>
          </a:p>
          <a:p>
            <a:r>
              <a:rPr lang="en-US"/>
              <a:t>In a pilot</a:t>
            </a:r>
            <a:r>
              <a:t>, </a:t>
            </a:r>
            <a:r>
              <a:rPr lang="en-US"/>
              <a:t>I </a:t>
            </a:r>
            <a:r>
              <a:t>would </a:t>
            </a:r>
            <a:r>
              <a:rPr lang="en-US"/>
              <a:t>compare reasonably similar cases and record </a:t>
            </a:r>
            <a:r>
              <a:t>the </a:t>
            </a:r>
            <a:r>
              <a:rPr lang="en-US"/>
              <a:t>conditions</a:t>
            </a:r>
            <a:r>
              <a:t>. </a:t>
            </a:r>
            <a:r>
              <a:rPr lang="en-US"/>
              <a:t>A simple application </a:t>
            </a:r>
            <a:r>
              <a:t>and </a:t>
            </a:r>
            <a:r>
              <a:rPr lang="en-US"/>
              <a:t>an unusual financing request </a:t>
            </a:r>
            <a:r>
              <a:t>should not </a:t>
            </a:r>
            <a:r>
              <a:rPr lang="en-US"/>
              <a:t>become </a:t>
            </a:r>
            <a:r>
              <a:t>a </a:t>
            </a:r>
            <a:r>
              <a:rPr lang="en-US"/>
              <a:t>misleading comparison. We also need to include staff training and ongoing review effort when considering value.</a:t>
            </a:r>
          </a:p>
          <a:p>
            <a:endParaRPr lang="en-US"/>
          </a:p>
          <a:p>
            <a:r>
              <a:rPr lang="en-US"/>
              <a:t>Our childcare-center story has no invented percentage attached to it. The institution would gather evidence from its own starting point and decide whether the improvement justifies the investment.</a:t>
            </a:r>
          </a:p>
          <a:p>
            <a:endParaRPr/>
          </a:p>
          <a:p>
            <a:r>
              <a:t>[Pause for reflection.]</a:t>
            </a:r>
            <a:endParaRPr lang="en-US"/>
          </a:p>
          <a:p>
            <a:endParaRPr lang="en-US"/>
          </a:p>
          <a:p>
            <a:r>
              <a:rPr lang="en-US"/>
              <a:t>If you could measure only one process today, which would help you make a better decision? Keep that in mind as I briefly explain where ISmile can support the work.</a:t>
            </a:r>
          </a:p>
          <a:p>
            <a:endParaRPr/>
          </a:p>
          <a:p>
            <a:r>
              <a:t>[Sources]</a:t>
            </a:r>
          </a:p>
          <a:p>
            <a:r>
              <a:t>Webinar brief and verified ISmile positioning supplied by the presenter. Workflow examples illustrate proposed capabilities, not completed customer deployments.</a:t>
            </a:r>
          </a:p>
          <a:p>
            <a:r>
              <a:t>[/Sources]</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a:t>SLIDE 16 | 3 minutes | 45:00–48:00</a:t>
            </a:r>
          </a:p>
          <a:p>
            <a:endParaRPr lang="en-US"/>
          </a:p>
          <a:p>
            <a:r>
              <a:rPr lang="en-US"/>
              <a:t>ISmile's role can be explained in three straightforward stages. First, we understand the current process. We listen to the people doing the work and identify where manual activity creates difficulty. That includes asking whether a step should be simplified before anyone automates it.</a:t>
            </a:r>
          </a:p>
          <a:p>
            <a:endParaRPr lang="en-US"/>
          </a:p>
          <a:p>
            <a:r>
              <a:rPr lang="en-US"/>
              <a:t>Second, we improve a targeted workflow around the systems the customer already uses. Our capabilities include AI, data management, cloud modernization, application development, document processing, workflow automation, and enterprise security. The mix depends on the business problem.</a:t>
            </a:r>
          </a:p>
          <a:p>
            <a:endParaRPr lang="en-US"/>
          </a:p>
          <a:p>
            <a:r>
              <a:rPr lang="en-US"/>
              <a:t>Third, we support staff adoption and monitor the improved process. We help the team understand what the system prepares, what employees must review, and how to handle a mistake. Further expansion should depend on demonstrated value.</a:t>
            </a:r>
          </a:p>
          <a:p>
            <a:endParaRPr lang="en-US"/>
          </a:p>
          <a:p>
            <a:r>
              <a:rPr lang="en-US"/>
              <a:t>AGIENT helps us build secure, customized AI-supported systems that work with your existing business processes. In everyday terms, we connect approved tools and information so the workflow can prepare useful work while maintaining the agreed controls.</a:t>
            </a:r>
          </a:p>
          <a:p>
            <a:endParaRPr lang="en-US"/>
          </a:p>
          <a:p>
            <a:r>
              <a:rPr lang="en-US"/>
              <a:t>Our approach includes customized, build-to-own solutions. We would clarify ownership, ongoing responsibilities, and support arrangements as part of the engagement. Financial-services experience informs the conversation, but a proposed CDFI solution still needs discovery and testing in that institution's environment.</a:t>
            </a:r>
          </a:p>
          <a:p>
            <a:endParaRPr lang="en-US"/>
          </a:p>
          <a:p>
            <a:r>
              <a:rPr lang="en-US"/>
              <a:t>The starting point is your process and your priorities. In a first conversation, I would ask your team to describe a difficult handoff and show where the information comes from. I would also ask who owns the process and what a successful improvement would change for that person. Those answers help us bring the right people into the discussion. As an Account Manager, I can help organize that conversation and connect the business need with our delivery specialists. I would not make a technical or security commitment without their review and your team's input. Let's finish the prepared discussion with a manageable way to begin.</a:t>
            </a:r>
          </a:p>
          <a:p>
            <a:endParaRPr lang="en-US"/>
          </a:p>
          <a:p>
            <a:r>
              <a:rPr lang="en-US"/>
              <a:t>[Sources]</a:t>
            </a:r>
          </a:p>
          <a:p>
            <a:r>
              <a:rPr lang="en-US"/>
              <a:t>Webinar brief and verified ISmile positioning supplied by the presenter. Workflow examples illustrate proposed capabilities, not completed customer deployments.</a:t>
            </a:r>
          </a:p>
          <a:p>
            <a:r>
              <a:rPr lang="en-US"/>
              <a:t>[/Sources]</a:t>
            </a:r>
          </a:p>
        </p:txBody>
      </p:sp>
    </p:spTree>
    <p:extLst>
      <p:ext uri="{BB962C8B-B14F-4D97-AF65-F5344CB8AC3E}">
        <p14:creationId xmlns:p14="http://schemas.microsoft.com/office/powerpoint/2010/main" val="3048988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SLIDE 17 | 2 minutes | 48:00–50:00</a:t>
            </a:r>
          </a:p>
          <a:p>
            <a:endParaRPr/>
          </a:p>
          <a:p>
            <a:r>
              <a:t>You do not necessarily need a large technology transformation to begin. A useful first step is identifying one bottleneck that matters to the team and has a clear owner. Loan-file completeness or document intake could be a candidate, but the right choice depends on your institution.</a:t>
            </a:r>
          </a:p>
          <a:p>
            <a:endParaRPr/>
          </a:p>
          <a:p>
            <a:r>
              <a:t>Next, understand and simplify the current process. I would ask staff to walk through a real example using approved, appropriately protected information. Where does the work pause? Which requests repeat? Which checks protect the borrower or the institution? We keep those necessary controls visible.</a:t>
            </a:r>
          </a:p>
          <a:p>
            <a:endParaRPr/>
          </a:p>
          <a:p>
            <a:r>
              <a:t>Then test a controlled improvement. Agree the scope, the information it may use, and the decisions employees retain. Establish how staff will catch mistakes and what conditions would stop or change the test. Measure results against the starting point, including the effort required to review the output.</a:t>
            </a:r>
          </a:p>
          <a:p>
            <a:endParaRPr/>
          </a:p>
          <a:p>
            <a:r>
              <a:t>Finally, expand only if the evidence supports it. A successful intake pilot does not automatically mean every lending workflow should change. Each additional use case needs its own assessment of value and risk.</a:t>
            </a:r>
          </a:p>
          <a:p>
            <a:endParaRPr/>
          </a:p>
          <a:p>
            <a:r>
              <a:t>For the childcare example, we could begin simply by helping staff identify which required documents have arrived. That is a bounded task with a visible review step. We can learn from it before adding drafting or reporting support. Let's use the next eight minutes to talk about the challenges your team would prioritize.</a:t>
            </a:r>
          </a:p>
          <a:p>
            <a:endParaRPr/>
          </a:p>
          <a:p>
            <a:r>
              <a:t>[Sources]</a:t>
            </a:r>
          </a:p>
          <a:p>
            <a:r>
              <a:t>Webinar brief and verified ISmile positioning supplied by the presenter. Workflow examples illustrate proposed capabilities, not completed customer deployments.</a:t>
            </a:r>
          </a:p>
          <a:p>
            <a:r>
              <a:t>[/Sources]</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SLIDE 18 | 8 minutes | 50:00–58:00</a:t>
            </a:r>
          </a:p>
          <a:p>
            <a:endParaRPr/>
          </a:p>
          <a:p>
            <a:r>
              <a:t>[Q&amp;A facilitation plan: 50:00–58:00. Allow about 30 seconds to introduce discussion, six and a half minutes for audience questions, and one minute to summarize and transition. The suggested answers below are optional responses, not a script to read consecutively.]</a:t>
            </a:r>
          </a:p>
          <a:p>
            <a:endParaRPr/>
          </a:p>
          <a:p>
            <a:r>
              <a:t>I'd love to hear about your lending challenges. Where would removing manual work make the biggest difference for your team? Please keep borrower names, account details, and other sensitive information out of the comments. A general description is enough for our discussion.</a:t>
            </a:r>
          </a:p>
          <a:p>
            <a:endParaRPr/>
          </a:p>
          <a:p>
            <a:r>
              <a:t>If you have a question about a specific system or requirement, I can discuss the business considerations today. I would involve the appropriate delivery or security specialist before making a commitment about a particular implementation.</a:t>
            </a:r>
          </a:p>
          <a:p>
            <a:endParaRPr/>
          </a:p>
          <a:p>
            <a:r>
              <a:t>Do we need to replace our existing lending system?</a:t>
            </a:r>
          </a:p>
          <a:p>
            <a:r>
              <a:t>My starting point is to work with the tools you already use. We would first check what information we can access safely and which steps those tools support. Some connections are straightforward and others require more work. I would confirm that during discovery rather than promise that every system will connect without changes.</a:t>
            </a:r>
          </a:p>
          <a:p>
            <a:endParaRPr/>
          </a:p>
          <a:p>
            <a:r>
              <a:t>Can AI approve or reject a loan?</a:t>
            </a:r>
          </a:p>
          <a:p>
            <a:r>
              <a:t>In the approach I've described today, AI prepares information and highlights issues. Authorized employees make credit decisions through your institution's established process. We keep that boundary explicit so an automated preparation step cannot quietly become a lending decision.</a:t>
            </a:r>
          </a:p>
          <a:p>
            <a:endParaRPr/>
          </a:p>
          <a:p>
            <a:r>
              <a:t>What happens when AI makes a mistake?</a:t>
            </a:r>
          </a:p>
          <a:p>
            <a:r>
              <a:t>We should assume mistakes are possible and design for them. Staff need to see the source, correct the output, and escalate uncertainty. We test representative cases and monitor recurring errors. If the process cannot support a safe next step, it should stop or refer the work to an employee rather than guess.</a:t>
            </a:r>
          </a:p>
          <a:p>
            <a:endParaRPr/>
          </a:p>
          <a:p>
            <a:r>
              <a:t>How do we protect borrower information?</a:t>
            </a:r>
          </a:p>
          <a:p>
            <a:r>
              <a:t>We start by agreeing who can access which information and where it may go. We use approved systems, limit access, and keep records of relevant activity. We also review how information is stored and retained. I would bring our security specialists together with your team to review the actual requirements before implementation.</a:t>
            </a:r>
          </a:p>
          <a:p>
            <a:endParaRPr/>
          </a:p>
          <a:p>
            <a:r>
              <a:t>Does this only work for large CDFIs?</a:t>
            </a:r>
          </a:p>
          <a:p>
            <a:r>
              <a:t>The size of the institution alone does not determine whether a use case makes sense. The volume, complexity, existing tools, and cost of the problem all matter. A smaller organization might benefit from a narrow workflow, while another might decide that simplifying the process without AI is the better first step.</a:t>
            </a:r>
          </a:p>
          <a:p>
            <a:endParaRPr/>
          </a:p>
          <a:p>
            <a:r>
              <a:t>How do we know whether the investment is worthwhile?</a:t>
            </a:r>
          </a:p>
          <a:p>
            <a:r>
              <a:t>We agree a starting point and a small set of measures before the test. Then we compare the results, including staff review, corrections, training, and ongoing costs. We expand only when the institution has enough evidence to support that decision.</a:t>
            </a:r>
          </a:p>
          <a:p>
            <a:endParaRPr/>
          </a:p>
          <a:p>
            <a:r>
              <a:t>[If discussion is quiet, ask: Where does your team enter the same information twice? Or: Which missing document most often causes a handoff to come back?]</a:t>
            </a:r>
          </a:p>
          <a:p>
            <a:endParaRPr/>
          </a:p>
          <a:p>
            <a:r>
              <a:t>[At 57:00, take the last short question.]</a:t>
            </a:r>
          </a:p>
          <a:p>
            <a:endParaRPr/>
          </a:p>
          <a:p>
            <a:r>
              <a:t>Thank you for the thoughtful questions. The common thread is finding a useful improvement while keeping the people and controls that make lending responsible. I'll close with three takeaways.</a:t>
            </a:r>
          </a:p>
          <a:p>
            <a:endParaRPr/>
          </a:p>
          <a:p>
            <a:r>
              <a:t>[Sources]</a:t>
            </a:r>
          </a:p>
          <a:p>
            <a:r>
              <a:t>Webinar brief and verified ISmile positioning supplied by the presenter. Workflow examples illustrate proposed capabilities, not completed customer deployments.</a:t>
            </a:r>
          </a:p>
          <a:p>
            <a:r>
              <a:t>[/Sources]</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idx="1"/>
          </p:nvPr>
        </p:nvSpPr>
        <p:spPr/>
        <p:txBody>
          <a:bodyPr/>
          <a:lstStyle/>
          <a:p>
            <a:r>
              <a:t>SLIDE 19 | 2 minutes | 58:00–60:00</a:t>
            </a:r>
          </a:p>
          <a:p>
            <a:endParaRPr/>
          </a:p>
          <a:p>
            <a:r>
              <a:t>Thank you for joining us and for sharing your questions. I want to leave you with three practical takeaways that you can bring back to your team.</a:t>
            </a:r>
          </a:p>
          <a:p>
            <a:endParaRPr/>
          </a:p>
          <a:p>
            <a:r>
              <a:t>First, CDFIs can improve lending efficiency while keeping lending decisions with the people authorized to make them. The opportunity is to give those people a better starting point and reduce unnecessary repetition.</a:t>
            </a:r>
          </a:p>
          <a:p>
            <a:endParaRPr/>
          </a:p>
          <a:p>
            <a:r>
              <a:t>Second, AI can assist at several points in the journey. We discussed document review, underwriting preparation, borrower communication, and reporting. In each case, the useful question is what work the system can prepare and what an employee must review.</a:t>
            </a:r>
          </a:p>
          <a:p>
            <a:endParaRPr/>
          </a:p>
          <a:p>
            <a:r>
              <a:t>Third, begin with one practical problem. Understand the current process, establish a starting point, and test a controlled improvement. Measure what actually changes before deciding to expand.</a:t>
            </a:r>
          </a:p>
          <a:p>
            <a:endParaRPr/>
          </a:p>
          <a:p>
            <a:r>
              <a:t>Our hypothetical childcare center helped us connect those ideas to a borrower experience. Your institution's priorities may be different, and that's why the conversation should start with your team rather than a predetermined technology package.</a:t>
            </a:r>
          </a:p>
          <a:p>
            <a:endParaRPr/>
          </a:p>
          <a:p>
            <a:r>
              <a:t>If you'd like to discuss a lending challenge, please connect with ISmile Technologies using the website or email shown here. We would welcome a conversation about your current process and what a sensible first step might look like.</a:t>
            </a:r>
          </a:p>
          <a:p>
            <a:endParaRPr/>
          </a:p>
          <a:p>
            <a:r>
              <a:t>I'm Salaheldin Sherif, Account Manager at ISmile Technologies. Thank you for your time and for the work you do to support borrowers and communities. I hope today's discussion gives you a useful place to begin.</a:t>
            </a:r>
          </a:p>
          <a:p>
            <a:endParaRPr/>
          </a:p>
          <a:p>
            <a:r>
              <a:t>[Sources]</a:t>
            </a:r>
          </a:p>
          <a:p>
            <a:r>
              <a:t>Webinar brief and verified ISmile positioning supplied by the presenter. Workflow examples illustrate proposed capabilities, not completed customer deployments.</a:t>
            </a:r>
          </a:p>
          <a:p>
            <a:r>
              <a:t>[/Sources]</a:t>
            </a:r>
          </a:p>
          <a:p>
            <a:r>
              <a:rPr lang="en-US"/>
              <a:t>Contact details: original ISmile corporate template, source slide 16.</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p:spPr>
        <p:txBody>
          <a:bodyPr/>
          <a:lstStyle/>
          <a:p>
            <a:fld id="{FDE934FF-F4E1-47C5-9CA5-30A81DDE2BE4}" type="datetimeFigureOut">
              <a:rPr lang="en-US" smtClean="0"/>
              <a:t>10/12/2026</a:t>
            </a:fld>
            <a:endParaRPr lang="en-US"/>
          </a:p>
        </p:txBody>
      </p:sp>
      <p:sp>
        <p:nvSpPr>
          <p:cNvPr id="4" name="Footer Placeholder 3"/>
          <p:cNvSpPr>
            <a:spLocks noGrp="1"/>
          </p:cNvSpPr>
          <p:nvPr>
            <p:ph type="ftr" sz="quarter" idx="11"/>
          </p:nvPr>
        </p:nvSpPr>
        <p:spPr>
          <a:xfrm>
            <a:off x="4038600" y="6356350"/>
            <a:ext cx="4114800" cy="365125"/>
          </a:xfrm>
        </p:spPr>
        <p:txBody>
          <a:bodyPr/>
          <a:lstStyle/>
          <a:p>
            <a:endParaRPr lang="en-US"/>
          </a:p>
        </p:txBody>
      </p:sp>
      <p:sp>
        <p:nvSpPr>
          <p:cNvPr id="5" name="Slide Number Placeholder 4"/>
          <p:cNvSpPr>
            <a:spLocks noGrp="1"/>
          </p:cNvSpPr>
          <p:nvPr>
            <p:ph type="sldNum" sz="quarter" idx="12"/>
          </p:nvPr>
        </p:nvSpPr>
        <p:spPr>
          <a:xfrm>
            <a:off x="8610600" y="6356350"/>
            <a:ext cx="2743200" cy="365125"/>
          </a:xfrm>
        </p:spPr>
        <p:txBody>
          <a:bodyPr/>
          <a:lstStyle/>
          <a:p>
            <a:fld id="{B3561BA9-CDCF-4958-B8AB-66F3BF063E13}"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Date Placeholder 2"/>
          <p:cNvSpPr>
            <a:spLocks noGrp="1"/>
          </p:cNvSpPr>
          <p:nvPr>
            <p:ph type="dt" sz="half" idx="10"/>
          </p:nvPr>
        </p:nvSpPr>
        <p:spPr>
          <a:xfrm>
            <a:off x="838200" y="6356350"/>
            <a:ext cx="2743200" cy="365125"/>
          </a:xfrm>
        </p:spPr>
        <p:txBody>
          <a:bodyPr/>
          <a:lstStyle/>
          <a:p>
            <a:fld id="{FDE934FF-F4E1-47C5-9CA5-30A81DDE2BE4}" type="datetimeFigureOut">
              <a:rPr lang="en-US" smtClean="0"/>
              <a:t>10/12/2026</a:t>
            </a:fld>
            <a:endParaRPr lang="en-US"/>
          </a:p>
        </p:txBody>
      </p:sp>
      <p:sp>
        <p:nvSpPr>
          <p:cNvPr id="4" name="Footer Placeholder 3"/>
          <p:cNvSpPr>
            <a:spLocks noGrp="1"/>
          </p:cNvSpPr>
          <p:nvPr>
            <p:ph type="ftr" sz="quarter" idx="11"/>
          </p:nvPr>
        </p:nvSpPr>
        <p:spPr>
          <a:xfrm>
            <a:off x="4038600" y="6356350"/>
            <a:ext cx="4114800" cy="365125"/>
          </a:xfrm>
        </p:spPr>
        <p:txBody>
          <a:bodyPr/>
          <a:lstStyle/>
          <a:p>
            <a:endParaRPr lang="en-US"/>
          </a:p>
        </p:txBody>
      </p:sp>
      <p:sp>
        <p:nvSpPr>
          <p:cNvPr id="5" name="Slide Number Placeholder 4"/>
          <p:cNvSpPr>
            <a:spLocks noGrp="1"/>
          </p:cNvSpPr>
          <p:nvPr>
            <p:ph type="sldNum" sz="quarter" idx="12"/>
          </p:nvPr>
        </p:nvSpPr>
        <p:spPr>
          <a:xfrm>
            <a:off x="8610600" y="6356350"/>
            <a:ext cx="2743200" cy="365125"/>
          </a:xfrm>
        </p:spPr>
        <p:txBody>
          <a:bodyPr/>
          <a:lstStyle/>
          <a:p>
            <a:fld id="{B3561BA9-CDCF-4958-B8AB-66F3BF063E13}"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8"/>
        <p:cNvGrpSpPr/>
        <p:nvPr/>
      </p:nvGrpSpPr>
      <p:grpSpPr>
        <a:xfrm>
          <a:off x="0" y="0"/>
          <a:ext cx="0" cy="0"/>
          <a:chOff x="0" y="0"/>
          <a:chExt cx="0" cy="0"/>
        </a:xfrm>
      </p:grpSpPr>
      <p:sp>
        <p:nvSpPr>
          <p:cNvPr id="9" name="Google Shape;9;p2"/>
          <p:cNvSpPr txBox="1">
            <a:spLocks noGrp="1"/>
          </p:cNvSpPr>
          <p:nvPr>
            <p:ph type="ctrTitle"/>
          </p:nvPr>
        </p:nvSpPr>
        <p:spPr>
          <a:xfrm>
            <a:off x="311700" y="1779300"/>
            <a:ext cx="8520600" cy="9753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lt1"/>
              </a:buClr>
              <a:buSzPts val="3000"/>
              <a:buFont typeface="Montserrat ExtraBold" panose="00000900000000000000"/>
              <a:buNone/>
              <a:defRPr sz="3000" b="0">
                <a:solidFill>
                  <a:schemeClr val="lt1"/>
                </a:solidFill>
                <a:latin typeface="Montserrat ExtraBold" panose="00000900000000000000"/>
                <a:ea typeface="Montserrat ExtraBold" panose="00000900000000000000"/>
                <a:cs typeface="Montserrat ExtraBold" panose="00000900000000000000"/>
                <a:sym typeface="Montserrat ExtraBold" panose="00000900000000000000"/>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0" name="Google Shape;10;p2"/>
          <p:cNvSpPr txBox="1">
            <a:spLocks noGrp="1"/>
          </p:cNvSpPr>
          <p:nvPr>
            <p:ph type="subTitle" idx="1"/>
          </p:nvPr>
        </p:nvSpPr>
        <p:spPr>
          <a:xfrm>
            <a:off x="2743050" y="2888250"/>
            <a:ext cx="36579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1800"/>
              <a:buFont typeface="Montserrat" panose="00000500000000000000"/>
              <a:buNone/>
              <a:defRPr>
                <a:latin typeface="Montserrat" panose="00000500000000000000"/>
                <a:ea typeface="Montserrat" panose="00000500000000000000"/>
                <a:cs typeface="Montserrat" panose="00000500000000000000"/>
                <a:sym typeface="Montserrat" panose="00000500000000000000"/>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7"/>
        <p:cNvGrpSpPr/>
        <p:nvPr/>
      </p:nvGrpSpPr>
      <p:grpSpPr>
        <a:xfrm>
          <a:off x="0" y="0"/>
          <a:ext cx="0" cy="0"/>
          <a:chOff x="0" y="0"/>
          <a:chExt cx="0" cy="0"/>
        </a:xfrm>
      </p:grpSpPr>
      <p:sp>
        <p:nvSpPr>
          <p:cNvPr id="19" name="Google Shape;19;p4"/>
          <p:cNvSpPr txBox="1">
            <a:spLocks noGrp="1"/>
          </p:cNvSpPr>
          <p:nvPr>
            <p:ph type="body" idx="1"/>
          </p:nvPr>
        </p:nvSpPr>
        <p:spPr>
          <a:xfrm>
            <a:off x="686700" y="1076275"/>
            <a:ext cx="7684500" cy="32658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Clr>
                <a:schemeClr val="accent2"/>
              </a:buClr>
              <a:buSzPts val="1100"/>
              <a:buAutoNum type="arabicPeriod"/>
              <a:defRPr sz="1250"/>
            </a:lvl1pPr>
            <a:lvl2pPr marL="914400" lvl="1" indent="-298450">
              <a:spcBef>
                <a:spcPts val="1600"/>
              </a:spcBef>
              <a:spcAft>
                <a:spcPts val="0"/>
              </a:spcAft>
              <a:buClr>
                <a:schemeClr val="dk1"/>
              </a:buClr>
              <a:buSzPts val="1100"/>
              <a:buFont typeface="Muli"/>
              <a:buAutoNum type="alphaLcPeriod"/>
              <a:defRPr sz="1250"/>
            </a:lvl2pPr>
            <a:lvl3pPr marL="1371600" lvl="2" indent="-298450">
              <a:spcBef>
                <a:spcPts val="1600"/>
              </a:spcBef>
              <a:spcAft>
                <a:spcPts val="0"/>
              </a:spcAft>
              <a:buClr>
                <a:schemeClr val="dk1"/>
              </a:buClr>
              <a:buSzPts val="1100"/>
              <a:buFont typeface="Muli"/>
              <a:buAutoNum type="romanLcPeriod"/>
              <a:defRPr sz="1250"/>
            </a:lvl3pPr>
            <a:lvl4pPr marL="1828800" lvl="3" indent="-298450">
              <a:spcBef>
                <a:spcPts val="1600"/>
              </a:spcBef>
              <a:spcAft>
                <a:spcPts val="0"/>
              </a:spcAft>
              <a:buClr>
                <a:schemeClr val="dk1"/>
              </a:buClr>
              <a:buSzPts val="1100"/>
              <a:buFont typeface="Muli"/>
              <a:buAutoNum type="arabicPeriod"/>
              <a:defRPr sz="1250"/>
            </a:lvl4pPr>
            <a:lvl5pPr marL="2286000" lvl="4" indent="-298450">
              <a:spcBef>
                <a:spcPts val="1600"/>
              </a:spcBef>
              <a:spcAft>
                <a:spcPts val="0"/>
              </a:spcAft>
              <a:buClr>
                <a:schemeClr val="dk1"/>
              </a:buClr>
              <a:buSzPts val="1100"/>
              <a:buFont typeface="Muli"/>
              <a:buAutoNum type="alphaLcPeriod"/>
              <a:defRPr sz="1250"/>
            </a:lvl5pPr>
            <a:lvl6pPr marL="2743200" lvl="5" indent="-298450">
              <a:spcBef>
                <a:spcPts val="1600"/>
              </a:spcBef>
              <a:spcAft>
                <a:spcPts val="0"/>
              </a:spcAft>
              <a:buClr>
                <a:schemeClr val="dk1"/>
              </a:buClr>
              <a:buSzPts val="1100"/>
              <a:buFont typeface="Muli"/>
              <a:buAutoNum type="romanLcPeriod"/>
              <a:defRPr sz="1250"/>
            </a:lvl6pPr>
            <a:lvl7pPr marL="3200400" lvl="6" indent="-298450">
              <a:spcBef>
                <a:spcPts val="1600"/>
              </a:spcBef>
              <a:spcAft>
                <a:spcPts val="0"/>
              </a:spcAft>
              <a:buClr>
                <a:schemeClr val="dk1"/>
              </a:buClr>
              <a:buSzPts val="1100"/>
              <a:buFont typeface="Muli"/>
              <a:buAutoNum type="arabicPeriod"/>
              <a:defRPr sz="1250"/>
            </a:lvl7pPr>
            <a:lvl8pPr marL="3657600" lvl="7" indent="-298450">
              <a:spcBef>
                <a:spcPts val="1600"/>
              </a:spcBef>
              <a:spcAft>
                <a:spcPts val="0"/>
              </a:spcAft>
              <a:buClr>
                <a:schemeClr val="dk1"/>
              </a:buClr>
              <a:buSzPts val="1100"/>
              <a:buFont typeface="Muli"/>
              <a:buAutoNum type="alphaLcPeriod"/>
              <a:defRPr sz="1250"/>
            </a:lvl8pPr>
            <a:lvl9pPr marL="4114800" lvl="8" indent="-298450">
              <a:spcBef>
                <a:spcPts val="1600"/>
              </a:spcBef>
              <a:spcAft>
                <a:spcPts val="1600"/>
              </a:spcAft>
              <a:buClr>
                <a:schemeClr val="dk1"/>
              </a:buClr>
              <a:buSzPts val="1100"/>
              <a:buFont typeface="Muli"/>
              <a:buAutoNum type="romanLcPeriod"/>
              <a:defRPr sz="1250"/>
            </a:lvl9pPr>
          </a:lstStyle>
          <a:p>
            <a:endParaRPr/>
          </a:p>
        </p:txBody>
      </p:sp>
      <p:sp>
        <p:nvSpPr>
          <p:cNvPr id="20" name="Google Shape;20;p4"/>
          <p:cNvSpPr txBox="1">
            <a:spLocks noGrp="1"/>
          </p:cNvSpPr>
          <p:nvPr>
            <p:ph type="title"/>
          </p:nvPr>
        </p:nvSpPr>
        <p:spPr>
          <a:xfrm>
            <a:off x="1781425" y="378225"/>
            <a:ext cx="6589800" cy="515100"/>
          </a:xfrm>
          <a:prstGeom prst="rect">
            <a:avLst/>
          </a:prstGeom>
        </p:spPr>
        <p:txBody>
          <a:bodyPr spcFirstLastPara="1" wrap="square" lIns="91425" tIns="91425" rIns="91425" bIns="91425" anchor="t" anchorCtr="0">
            <a:noAutofit/>
          </a:bodyPr>
          <a:lstStyle>
            <a:lvl1pPr lvl="0" algn="r" rtl="0">
              <a:spcBef>
                <a:spcPts val="0"/>
              </a:spcBef>
              <a:spcAft>
                <a:spcPts val="0"/>
              </a:spcAft>
              <a:buSzPts val="2100"/>
              <a:buNone/>
              <a:defRPr sz="2100"/>
            </a:lvl1pPr>
            <a:lvl2pPr lvl="1" algn="r" rtl="0">
              <a:spcBef>
                <a:spcPts val="0"/>
              </a:spcBef>
              <a:spcAft>
                <a:spcPts val="0"/>
              </a:spcAft>
              <a:buSzPts val="2100"/>
              <a:buNone/>
              <a:defRPr sz="2100"/>
            </a:lvl2pPr>
            <a:lvl3pPr lvl="2" algn="r" rtl="0">
              <a:spcBef>
                <a:spcPts val="0"/>
              </a:spcBef>
              <a:spcAft>
                <a:spcPts val="0"/>
              </a:spcAft>
              <a:buSzPts val="2100"/>
              <a:buNone/>
              <a:defRPr sz="2100"/>
            </a:lvl3pPr>
            <a:lvl4pPr lvl="3" algn="r" rtl="0">
              <a:spcBef>
                <a:spcPts val="0"/>
              </a:spcBef>
              <a:spcAft>
                <a:spcPts val="0"/>
              </a:spcAft>
              <a:buSzPts val="2100"/>
              <a:buNone/>
              <a:defRPr sz="2100"/>
            </a:lvl4pPr>
            <a:lvl5pPr lvl="4" algn="r" rtl="0">
              <a:spcBef>
                <a:spcPts val="0"/>
              </a:spcBef>
              <a:spcAft>
                <a:spcPts val="0"/>
              </a:spcAft>
              <a:buSzPts val="2100"/>
              <a:buNone/>
              <a:defRPr sz="2100"/>
            </a:lvl5pPr>
            <a:lvl6pPr lvl="5" algn="r" rtl="0">
              <a:spcBef>
                <a:spcPts val="0"/>
              </a:spcBef>
              <a:spcAft>
                <a:spcPts val="0"/>
              </a:spcAft>
              <a:buSzPts val="2100"/>
              <a:buNone/>
              <a:defRPr sz="2100"/>
            </a:lvl6pPr>
            <a:lvl7pPr lvl="6" algn="r" rtl="0">
              <a:spcBef>
                <a:spcPts val="0"/>
              </a:spcBef>
              <a:spcAft>
                <a:spcPts val="0"/>
              </a:spcAft>
              <a:buSzPts val="2100"/>
              <a:buNone/>
              <a:defRPr sz="2100"/>
            </a:lvl7pPr>
            <a:lvl8pPr lvl="7" algn="r" rtl="0">
              <a:spcBef>
                <a:spcPts val="0"/>
              </a:spcBef>
              <a:spcAft>
                <a:spcPts val="0"/>
              </a:spcAft>
              <a:buSzPts val="2100"/>
              <a:buNone/>
              <a:defRPr sz="2100"/>
            </a:lvl8pPr>
            <a:lvl9pPr lvl="8" algn="r" rtl="0">
              <a:spcBef>
                <a:spcPts val="0"/>
              </a:spcBef>
              <a:spcAft>
                <a:spcPts val="0"/>
              </a:spcAft>
              <a:buSzPts val="2100"/>
              <a:buNone/>
              <a:defRPr sz="2100"/>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9"/>
        <p:cNvGrpSpPr/>
        <p:nvPr/>
      </p:nvGrpSpPr>
      <p:grpSpPr>
        <a:xfrm>
          <a:off x="0" y="0"/>
          <a:ext cx="0" cy="0"/>
          <a:chOff x="0" y="0"/>
          <a:chExt cx="0" cy="0"/>
        </a:xfrm>
      </p:grpSpPr>
      <p:sp>
        <p:nvSpPr>
          <p:cNvPr id="30" name="Google Shape;30;p7"/>
          <p:cNvSpPr txBox="1">
            <a:spLocks noGrp="1"/>
          </p:cNvSpPr>
          <p:nvPr>
            <p:ph type="title"/>
          </p:nvPr>
        </p:nvSpPr>
        <p:spPr>
          <a:xfrm>
            <a:off x="1008350" y="1460450"/>
            <a:ext cx="2808000" cy="755700"/>
          </a:xfrm>
          <a:prstGeom prst="rect">
            <a:avLst/>
          </a:prstGeom>
        </p:spPr>
        <p:txBody>
          <a:bodyPr spcFirstLastPara="1" wrap="square" lIns="91425" tIns="91425" rIns="91425" bIns="91425" anchor="ctr" anchorCtr="0">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31" name="Google Shape;31;p7"/>
          <p:cNvSpPr txBox="1">
            <a:spLocks noGrp="1"/>
          </p:cNvSpPr>
          <p:nvPr>
            <p:ph type="body" idx="1"/>
          </p:nvPr>
        </p:nvSpPr>
        <p:spPr>
          <a:xfrm>
            <a:off x="1008350" y="2183050"/>
            <a:ext cx="3015900" cy="1500000"/>
          </a:xfrm>
          <a:prstGeom prst="rect">
            <a:avLst/>
          </a:prstGeom>
        </p:spPr>
        <p:txBody>
          <a:bodyPr spcFirstLastPara="1" wrap="square" lIns="91425" tIns="91425" rIns="91425" bIns="91425" anchor="t" anchorCtr="0">
            <a:noAutofit/>
          </a:bodyPr>
          <a:lstStyle>
            <a:lvl1pPr marL="457200" lvl="0" indent="-304800" rtl="0">
              <a:spcBef>
                <a:spcPts val="0"/>
              </a:spcBef>
              <a:spcAft>
                <a:spcPts val="0"/>
              </a:spcAft>
              <a:buSzPts val="1200"/>
              <a:buChar char="●"/>
              <a:defRPr sz="1400"/>
            </a:lvl1pPr>
            <a:lvl2pPr marL="914400" lvl="1" indent="-304800" rtl="0">
              <a:spcBef>
                <a:spcPts val="1600"/>
              </a:spcBef>
              <a:spcAft>
                <a:spcPts val="0"/>
              </a:spcAft>
              <a:buSzPts val="1200"/>
              <a:buChar char="○"/>
              <a:defRPr sz="1200"/>
            </a:lvl2pPr>
            <a:lvl3pPr marL="1371600" lvl="2" indent="-304800" rtl="0">
              <a:spcBef>
                <a:spcPts val="1600"/>
              </a:spcBef>
              <a:spcAft>
                <a:spcPts val="0"/>
              </a:spcAft>
              <a:buSzPts val="1200"/>
              <a:buChar char="■"/>
              <a:defRPr sz="1200"/>
            </a:lvl3pPr>
            <a:lvl4pPr marL="1828800" lvl="3" indent="-304800" rtl="0">
              <a:spcBef>
                <a:spcPts val="1600"/>
              </a:spcBef>
              <a:spcAft>
                <a:spcPts val="0"/>
              </a:spcAft>
              <a:buSzPts val="1200"/>
              <a:buChar char="●"/>
              <a:defRPr sz="1200"/>
            </a:lvl4pPr>
            <a:lvl5pPr marL="2286000" lvl="4" indent="-304800" rtl="0">
              <a:spcBef>
                <a:spcPts val="1600"/>
              </a:spcBef>
              <a:spcAft>
                <a:spcPts val="0"/>
              </a:spcAft>
              <a:buSzPts val="1200"/>
              <a:buChar char="○"/>
              <a:defRPr sz="1200"/>
            </a:lvl5pPr>
            <a:lvl6pPr marL="2743200" lvl="5" indent="-304800" rtl="0">
              <a:spcBef>
                <a:spcPts val="1600"/>
              </a:spcBef>
              <a:spcAft>
                <a:spcPts val="0"/>
              </a:spcAft>
              <a:buSzPts val="1200"/>
              <a:buChar char="■"/>
              <a:defRPr sz="1200"/>
            </a:lvl6pPr>
            <a:lvl7pPr marL="3200400" lvl="6" indent="-304800" rtl="0">
              <a:spcBef>
                <a:spcPts val="1600"/>
              </a:spcBef>
              <a:spcAft>
                <a:spcPts val="0"/>
              </a:spcAft>
              <a:buSzPts val="1200"/>
              <a:buChar char="●"/>
              <a:defRPr sz="1200"/>
            </a:lvl7pPr>
            <a:lvl8pPr marL="3657600" lvl="7" indent="-304800" rtl="0">
              <a:spcBef>
                <a:spcPts val="1600"/>
              </a:spcBef>
              <a:spcAft>
                <a:spcPts val="0"/>
              </a:spcAft>
              <a:buSzPts val="1200"/>
              <a:buChar char="○"/>
              <a:defRPr sz="1200"/>
            </a:lvl8pPr>
            <a:lvl9pPr marL="4114800" lvl="8" indent="-304800" rtl="0">
              <a:spcBef>
                <a:spcPts val="1600"/>
              </a:spcBef>
              <a:spcAft>
                <a:spcPts val="1600"/>
              </a:spcAft>
              <a:buSzPts val="1200"/>
              <a:buChar char="■"/>
              <a:defRPr sz="1200"/>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3"/>
        <p:cNvGrpSpPr/>
        <p:nvPr/>
      </p:nvGrpSpPr>
      <p:grpSpPr>
        <a:xfrm>
          <a:off x="0" y="0"/>
          <a:ext cx="0" cy="0"/>
          <a:chOff x="0" y="0"/>
          <a:chExt cx="0" cy="0"/>
        </a:xfrm>
      </p:grpSpPr>
      <p:sp>
        <p:nvSpPr>
          <p:cNvPr id="34" name="Google Shape;34;p8"/>
          <p:cNvSpPr/>
          <p:nvPr/>
        </p:nvSpPr>
        <p:spPr>
          <a:xfrm rot="10800000">
            <a:off x="0" y="0"/>
            <a:ext cx="1668900" cy="5143500"/>
          </a:xfrm>
          <a:prstGeom prst="rect">
            <a:avLst/>
          </a:prstGeom>
          <a:gradFill>
            <a:gsLst>
              <a:gs pos="0">
                <a:schemeClr val="dk1"/>
              </a:gs>
              <a:gs pos="100000">
                <a:srgbClr val="FFFFFF">
                  <a:alpha val="0"/>
                </a:srgbClr>
              </a:gs>
            </a:gsLst>
            <a:lin ang="108014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5" name="Google Shape;35;p8"/>
          <p:cNvSpPr/>
          <p:nvPr/>
        </p:nvSpPr>
        <p:spPr>
          <a:xfrm>
            <a:off x="7513150" y="0"/>
            <a:ext cx="1668900" cy="5143500"/>
          </a:xfrm>
          <a:prstGeom prst="rect">
            <a:avLst/>
          </a:prstGeom>
          <a:gradFill>
            <a:gsLst>
              <a:gs pos="0">
                <a:schemeClr val="dk1"/>
              </a:gs>
              <a:gs pos="100000">
                <a:srgbClr val="FFFFFF">
                  <a:alpha val="0"/>
                </a:srgbClr>
              </a:gs>
            </a:gsLst>
            <a:lin ang="10801400" scaled="0"/>
          </a:gra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8" name="Google Shape;38;p8"/>
          <p:cNvSpPr txBox="1">
            <a:spLocks noGrp="1"/>
          </p:cNvSpPr>
          <p:nvPr>
            <p:ph type="title"/>
          </p:nvPr>
        </p:nvSpPr>
        <p:spPr>
          <a:xfrm>
            <a:off x="1301375" y="1417650"/>
            <a:ext cx="6541200" cy="2308200"/>
          </a:xfrm>
          <a:prstGeom prst="rect">
            <a:avLst/>
          </a:prstGeom>
        </p:spPr>
        <p:txBody>
          <a:bodyPr spcFirstLastPara="1" wrap="square" lIns="91425" tIns="91425" rIns="91425" bIns="91425" anchor="ctr" anchorCtr="0">
            <a:noAutofit/>
          </a:bodyPr>
          <a:lstStyle>
            <a:lvl1pPr lvl="0" algn="ctr">
              <a:lnSpc>
                <a:spcPct val="90000"/>
              </a:lnSpc>
              <a:spcBef>
                <a:spcPts val="0"/>
              </a:spcBef>
              <a:spcAft>
                <a:spcPts val="0"/>
              </a:spcAft>
              <a:buSzPts val="8000"/>
              <a:buNone/>
              <a:defRPr sz="8000"/>
            </a:lvl1pPr>
            <a:lvl2pPr lvl="1" algn="ctr">
              <a:spcBef>
                <a:spcPts val="0"/>
              </a:spcBef>
              <a:spcAft>
                <a:spcPts val="0"/>
              </a:spcAft>
              <a:buSzPts val="8000"/>
              <a:buNone/>
              <a:defRPr sz="8000"/>
            </a:lvl2pPr>
            <a:lvl3pPr lvl="2" algn="ctr">
              <a:spcBef>
                <a:spcPts val="0"/>
              </a:spcBef>
              <a:spcAft>
                <a:spcPts val="0"/>
              </a:spcAft>
              <a:buSzPts val="8000"/>
              <a:buNone/>
              <a:defRPr sz="8000"/>
            </a:lvl3pPr>
            <a:lvl4pPr lvl="3" algn="ctr">
              <a:spcBef>
                <a:spcPts val="0"/>
              </a:spcBef>
              <a:spcAft>
                <a:spcPts val="0"/>
              </a:spcAft>
              <a:buSzPts val="8000"/>
              <a:buNone/>
              <a:defRPr sz="8000"/>
            </a:lvl4pPr>
            <a:lvl5pPr lvl="4" algn="ctr">
              <a:spcBef>
                <a:spcPts val="0"/>
              </a:spcBef>
              <a:spcAft>
                <a:spcPts val="0"/>
              </a:spcAft>
              <a:buSzPts val="8000"/>
              <a:buNone/>
              <a:defRPr sz="8000"/>
            </a:lvl5pPr>
            <a:lvl6pPr lvl="5" algn="ctr">
              <a:spcBef>
                <a:spcPts val="0"/>
              </a:spcBef>
              <a:spcAft>
                <a:spcPts val="0"/>
              </a:spcAft>
              <a:buSzPts val="8000"/>
              <a:buNone/>
              <a:defRPr sz="8000"/>
            </a:lvl6pPr>
            <a:lvl7pPr lvl="6" algn="ctr">
              <a:spcBef>
                <a:spcPts val="0"/>
              </a:spcBef>
              <a:spcAft>
                <a:spcPts val="0"/>
              </a:spcAft>
              <a:buSzPts val="8000"/>
              <a:buNone/>
              <a:defRPr sz="8000"/>
            </a:lvl7pPr>
            <a:lvl8pPr lvl="7" algn="ctr">
              <a:spcBef>
                <a:spcPts val="0"/>
              </a:spcBef>
              <a:spcAft>
                <a:spcPts val="0"/>
              </a:spcAft>
              <a:buSzPts val="8000"/>
              <a:buNone/>
              <a:defRPr sz="8000"/>
            </a:lvl8pPr>
            <a:lvl9pPr lvl="8" algn="ctr">
              <a:spcBef>
                <a:spcPts val="0"/>
              </a:spcBef>
              <a:spcAft>
                <a:spcPts val="0"/>
              </a:spcAft>
              <a:buSzPts val="8000"/>
              <a:buNone/>
              <a:defRPr sz="80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9"/>
        <p:cNvGrpSpPr/>
        <p:nvPr/>
      </p:nvGrpSpPr>
      <p:grpSpPr>
        <a:xfrm>
          <a:off x="0" y="0"/>
          <a:ext cx="0" cy="0"/>
          <a:chOff x="0" y="0"/>
          <a:chExt cx="0" cy="0"/>
        </a:xfrm>
      </p:grpSpPr>
      <p:sp>
        <p:nvSpPr>
          <p:cNvPr id="41" name="Google Shape;41;p9"/>
          <p:cNvSpPr txBox="1">
            <a:spLocks noGrp="1"/>
          </p:cNvSpPr>
          <p:nvPr>
            <p:ph type="title"/>
          </p:nvPr>
        </p:nvSpPr>
        <p:spPr>
          <a:xfrm>
            <a:off x="4998775" y="1276500"/>
            <a:ext cx="3355200" cy="755700"/>
          </a:xfrm>
          <a:prstGeom prst="rect">
            <a:avLst/>
          </a:prstGeom>
        </p:spPr>
        <p:txBody>
          <a:bodyPr spcFirstLastPara="1" wrap="square" lIns="91425" tIns="91425" rIns="91425" bIns="91425" anchor="b" anchorCtr="0">
            <a:noAutofit/>
          </a:bodyPr>
          <a:lstStyle>
            <a:lvl1pPr lvl="0" rtl="0">
              <a:spcBef>
                <a:spcPts val="0"/>
              </a:spcBef>
              <a:spcAft>
                <a:spcPts val="0"/>
              </a:spcAft>
              <a:buSzPts val="2400"/>
              <a:buNone/>
              <a:defRPr sz="3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a:endParaRPr/>
          </a:p>
        </p:txBody>
      </p:sp>
      <p:sp>
        <p:nvSpPr>
          <p:cNvPr id="42" name="Google Shape;42;p9"/>
          <p:cNvSpPr txBox="1">
            <a:spLocks noGrp="1"/>
          </p:cNvSpPr>
          <p:nvPr>
            <p:ph type="subTitle" idx="1"/>
          </p:nvPr>
        </p:nvSpPr>
        <p:spPr>
          <a:xfrm>
            <a:off x="4998775" y="2110500"/>
            <a:ext cx="3355200" cy="16656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3"/>
        <p:cNvGrpSpPr/>
        <p:nvPr/>
      </p:nvGrpSpPr>
      <p:grpSpPr>
        <a:xfrm>
          <a:off x="0" y="0"/>
          <a:ext cx="0" cy="0"/>
          <a:chOff x="0" y="0"/>
          <a:chExt cx="0" cy="0"/>
        </a:xfrm>
      </p:grpSpPr>
      <p:sp>
        <p:nvSpPr>
          <p:cNvPr id="44" name="Google Shape;44;p10"/>
          <p:cNvSpPr txBox="1">
            <a:spLocks noGrp="1"/>
          </p:cNvSpPr>
          <p:nvPr>
            <p:ph type="title"/>
          </p:nvPr>
        </p:nvSpPr>
        <p:spPr>
          <a:xfrm>
            <a:off x="1528650" y="450150"/>
            <a:ext cx="4029300" cy="1078500"/>
          </a:xfrm>
          <a:prstGeom prst="rect">
            <a:avLst/>
          </a:prstGeom>
        </p:spPr>
        <p:txBody>
          <a:bodyPr spcFirstLastPara="1" wrap="square" lIns="91425" tIns="91425" rIns="91425" bIns="91425" anchor="t" anchorCtr="0">
            <a:noAutofit/>
          </a:bodyPr>
          <a:lstStyle>
            <a:lvl1pPr lvl="0" rtl="0">
              <a:spcBef>
                <a:spcPts val="0"/>
              </a:spcBef>
              <a:spcAft>
                <a:spcPts val="0"/>
              </a:spcAft>
              <a:buSzPts val="2800"/>
              <a:buNone/>
              <a:defRPr>
                <a:solidFill>
                  <a:schemeClr val="dk2"/>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ig number" userDrawn="1">
  <p:cSld name="BIG_NUMBER">
    <p:spTree>
      <p:nvGrpSpPr>
        <p:cNvPr id="1" name="Shape 46"/>
        <p:cNvGrpSpPr/>
        <p:nvPr/>
      </p:nvGrpSpPr>
      <p:grpSpPr>
        <a:xfrm>
          <a:off x="0" y="0"/>
          <a:ext cx="0" cy="0"/>
          <a:chOff x="0" y="0"/>
          <a:chExt cx="0" cy="0"/>
        </a:xfrm>
      </p:grpSpPr>
      <p:sp>
        <p:nvSpPr>
          <p:cNvPr id="49" name="Google Shape;49;p11"/>
          <p:cNvSpPr txBox="1">
            <a:spLocks noGrp="1"/>
          </p:cNvSpPr>
          <p:nvPr>
            <p:ph type="title" hasCustomPrompt="1"/>
          </p:nvPr>
        </p:nvSpPr>
        <p:spPr>
          <a:xfrm>
            <a:off x="2028150" y="1598125"/>
            <a:ext cx="5087700" cy="1178100"/>
          </a:xfrm>
          <a:prstGeom prst="rect">
            <a:avLst/>
          </a:prstGeom>
        </p:spPr>
        <p:txBody>
          <a:bodyPr spcFirstLastPara="1" wrap="square" lIns="91425" tIns="91425" rIns="91425" bIns="91425" anchor="b" anchorCtr="0">
            <a:noAutofit/>
          </a:bodyPr>
          <a:lstStyle>
            <a:lvl1pPr lvl="0" algn="ctr">
              <a:spcBef>
                <a:spcPts val="0"/>
              </a:spcBef>
              <a:spcAft>
                <a:spcPts val="0"/>
              </a:spcAft>
              <a:buClr>
                <a:schemeClr val="accent2"/>
              </a:buClr>
              <a:buSzPts val="7200"/>
              <a:buNone/>
              <a:defRPr sz="7200">
                <a:solidFill>
                  <a:schemeClr val="accent2"/>
                </a:solidFill>
              </a:defRPr>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50" name="Google Shape;50;p11"/>
          <p:cNvSpPr txBox="1">
            <a:spLocks noGrp="1"/>
          </p:cNvSpPr>
          <p:nvPr>
            <p:ph type="subTitle" idx="1"/>
          </p:nvPr>
        </p:nvSpPr>
        <p:spPr>
          <a:xfrm>
            <a:off x="2618725" y="2840075"/>
            <a:ext cx="3906600" cy="821100"/>
          </a:xfrm>
          <a:prstGeom prst="rect">
            <a:avLst/>
          </a:prstGeom>
          <a:ln>
            <a:noFill/>
          </a:ln>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able of contents">
  <p:cSld name="SECTION_TITLE_AND_DESCRIPTION_1">
    <p:spTree>
      <p:nvGrpSpPr>
        <p:cNvPr id="1" name="Shape 52"/>
        <p:cNvGrpSpPr/>
        <p:nvPr/>
      </p:nvGrpSpPr>
      <p:grpSpPr>
        <a:xfrm>
          <a:off x="0" y="0"/>
          <a:ext cx="0" cy="0"/>
          <a:chOff x="0" y="0"/>
          <a:chExt cx="0" cy="0"/>
        </a:xfrm>
      </p:grpSpPr>
      <p:sp>
        <p:nvSpPr>
          <p:cNvPr id="54" name="Google Shape;54;p13"/>
          <p:cNvSpPr txBox="1">
            <a:spLocks noGrp="1"/>
          </p:cNvSpPr>
          <p:nvPr>
            <p:ph type="title"/>
          </p:nvPr>
        </p:nvSpPr>
        <p:spPr>
          <a:xfrm>
            <a:off x="702450" y="1773225"/>
            <a:ext cx="1946700" cy="381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600"/>
              <a:buNone/>
              <a:defRPr sz="16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55" name="Google Shape;55;p13"/>
          <p:cNvSpPr txBox="1">
            <a:spLocks noGrp="1"/>
          </p:cNvSpPr>
          <p:nvPr>
            <p:ph type="subTitle" idx="1"/>
          </p:nvPr>
        </p:nvSpPr>
        <p:spPr>
          <a:xfrm>
            <a:off x="702450" y="2070300"/>
            <a:ext cx="1946700" cy="821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56" name="Google Shape;56;p13"/>
          <p:cNvSpPr txBox="1">
            <a:spLocks noGrp="1"/>
          </p:cNvSpPr>
          <p:nvPr>
            <p:ph type="title" idx="2"/>
          </p:nvPr>
        </p:nvSpPr>
        <p:spPr>
          <a:xfrm>
            <a:off x="3598650" y="1773225"/>
            <a:ext cx="1946700" cy="381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600"/>
              <a:buNone/>
              <a:defRPr sz="16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57" name="Google Shape;57;p13"/>
          <p:cNvSpPr txBox="1">
            <a:spLocks noGrp="1"/>
          </p:cNvSpPr>
          <p:nvPr>
            <p:ph type="subTitle" idx="3"/>
          </p:nvPr>
        </p:nvSpPr>
        <p:spPr>
          <a:xfrm>
            <a:off x="3598650" y="2070300"/>
            <a:ext cx="1946700" cy="821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58" name="Google Shape;58;p13"/>
          <p:cNvSpPr txBox="1">
            <a:spLocks noGrp="1"/>
          </p:cNvSpPr>
          <p:nvPr>
            <p:ph type="title" idx="4"/>
          </p:nvPr>
        </p:nvSpPr>
        <p:spPr>
          <a:xfrm>
            <a:off x="6494850" y="1773225"/>
            <a:ext cx="1946700" cy="381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600"/>
              <a:buNone/>
              <a:defRPr sz="16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59" name="Google Shape;59;p13"/>
          <p:cNvSpPr txBox="1">
            <a:spLocks noGrp="1"/>
          </p:cNvSpPr>
          <p:nvPr>
            <p:ph type="subTitle" idx="5"/>
          </p:nvPr>
        </p:nvSpPr>
        <p:spPr>
          <a:xfrm>
            <a:off x="6494850" y="2070300"/>
            <a:ext cx="1946700" cy="821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60" name="Google Shape;60;p13"/>
          <p:cNvSpPr txBox="1">
            <a:spLocks noGrp="1"/>
          </p:cNvSpPr>
          <p:nvPr>
            <p:ph type="title" idx="6"/>
          </p:nvPr>
        </p:nvSpPr>
        <p:spPr>
          <a:xfrm>
            <a:off x="5039900" y="3501280"/>
            <a:ext cx="1946700" cy="381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600"/>
              <a:buNone/>
              <a:defRPr sz="16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61" name="Google Shape;61;p13"/>
          <p:cNvSpPr txBox="1">
            <a:spLocks noGrp="1"/>
          </p:cNvSpPr>
          <p:nvPr>
            <p:ph type="subTitle" idx="7"/>
          </p:nvPr>
        </p:nvSpPr>
        <p:spPr>
          <a:xfrm>
            <a:off x="5039888" y="3798230"/>
            <a:ext cx="1946700" cy="821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62" name="Google Shape;62;p13"/>
          <p:cNvSpPr txBox="1">
            <a:spLocks noGrp="1"/>
          </p:cNvSpPr>
          <p:nvPr>
            <p:ph type="title" idx="8"/>
          </p:nvPr>
        </p:nvSpPr>
        <p:spPr>
          <a:xfrm>
            <a:off x="2157425" y="3501280"/>
            <a:ext cx="1946700" cy="3819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1600"/>
              <a:buNone/>
              <a:defRPr sz="1600"/>
            </a:lvl1pPr>
            <a:lvl2pPr lvl="1" algn="ctr" rtl="0">
              <a:spcBef>
                <a:spcPts val="0"/>
              </a:spcBef>
              <a:spcAft>
                <a:spcPts val="0"/>
              </a:spcAft>
              <a:buSzPts val="4200"/>
              <a:buNone/>
              <a:defRPr sz="4200"/>
            </a:lvl2pPr>
            <a:lvl3pPr lvl="2" algn="ctr" rtl="0">
              <a:spcBef>
                <a:spcPts val="0"/>
              </a:spcBef>
              <a:spcAft>
                <a:spcPts val="0"/>
              </a:spcAft>
              <a:buSzPts val="4200"/>
              <a:buNone/>
              <a:defRPr sz="4200"/>
            </a:lvl3pPr>
            <a:lvl4pPr lvl="3" algn="ctr" rtl="0">
              <a:spcBef>
                <a:spcPts val="0"/>
              </a:spcBef>
              <a:spcAft>
                <a:spcPts val="0"/>
              </a:spcAft>
              <a:buSzPts val="4200"/>
              <a:buNone/>
              <a:defRPr sz="4200"/>
            </a:lvl4pPr>
            <a:lvl5pPr lvl="4" algn="ctr" rtl="0">
              <a:spcBef>
                <a:spcPts val="0"/>
              </a:spcBef>
              <a:spcAft>
                <a:spcPts val="0"/>
              </a:spcAft>
              <a:buSzPts val="4200"/>
              <a:buNone/>
              <a:defRPr sz="4200"/>
            </a:lvl5pPr>
            <a:lvl6pPr lvl="5" algn="ctr" rtl="0">
              <a:spcBef>
                <a:spcPts val="0"/>
              </a:spcBef>
              <a:spcAft>
                <a:spcPts val="0"/>
              </a:spcAft>
              <a:buSzPts val="4200"/>
              <a:buNone/>
              <a:defRPr sz="4200"/>
            </a:lvl6pPr>
            <a:lvl7pPr lvl="6" algn="ctr" rtl="0">
              <a:spcBef>
                <a:spcPts val="0"/>
              </a:spcBef>
              <a:spcAft>
                <a:spcPts val="0"/>
              </a:spcAft>
              <a:buSzPts val="4200"/>
              <a:buNone/>
              <a:defRPr sz="4200"/>
            </a:lvl7pPr>
            <a:lvl8pPr lvl="7" algn="ctr" rtl="0">
              <a:spcBef>
                <a:spcPts val="0"/>
              </a:spcBef>
              <a:spcAft>
                <a:spcPts val="0"/>
              </a:spcAft>
              <a:buSzPts val="4200"/>
              <a:buNone/>
              <a:defRPr sz="4200"/>
            </a:lvl8pPr>
            <a:lvl9pPr lvl="8" algn="ctr" rtl="0">
              <a:spcBef>
                <a:spcPts val="0"/>
              </a:spcBef>
              <a:spcAft>
                <a:spcPts val="0"/>
              </a:spcAft>
              <a:buSzPts val="4200"/>
              <a:buNone/>
              <a:defRPr sz="4200"/>
            </a:lvl9pPr>
          </a:lstStyle>
          <a:p>
            <a:endParaRPr/>
          </a:p>
        </p:txBody>
      </p:sp>
      <p:sp>
        <p:nvSpPr>
          <p:cNvPr id="63" name="Google Shape;63;p13"/>
          <p:cNvSpPr txBox="1">
            <a:spLocks noGrp="1"/>
          </p:cNvSpPr>
          <p:nvPr>
            <p:ph type="subTitle" idx="9"/>
          </p:nvPr>
        </p:nvSpPr>
        <p:spPr>
          <a:xfrm>
            <a:off x="2157413" y="3798230"/>
            <a:ext cx="1946700" cy="821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64" name="Google Shape;64;p13"/>
          <p:cNvSpPr txBox="1">
            <a:spLocks noGrp="1"/>
          </p:cNvSpPr>
          <p:nvPr>
            <p:ph type="title" idx="13" hasCustomPrompt="1"/>
          </p:nvPr>
        </p:nvSpPr>
        <p:spPr>
          <a:xfrm>
            <a:off x="1139400" y="1283325"/>
            <a:ext cx="1072800" cy="4899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2"/>
              </a:buClr>
              <a:buSzPts val="2400"/>
              <a:buNone/>
              <a:defRPr sz="2400">
                <a:solidFill>
                  <a:schemeClr val="accent2"/>
                </a:solidFill>
              </a:defRPr>
            </a:lvl1pPr>
            <a:lvl2pPr lvl="1" algn="ctr" rtl="0">
              <a:spcBef>
                <a:spcPts val="0"/>
              </a:spcBef>
              <a:spcAft>
                <a:spcPts val="0"/>
              </a:spcAft>
              <a:buClr>
                <a:schemeClr val="accent2"/>
              </a:buClr>
              <a:buSzPts val="2400"/>
              <a:buNone/>
              <a:defRPr sz="2400">
                <a:solidFill>
                  <a:schemeClr val="accent2"/>
                </a:solidFill>
              </a:defRPr>
            </a:lvl2pPr>
            <a:lvl3pPr lvl="2" algn="ctr" rtl="0">
              <a:spcBef>
                <a:spcPts val="0"/>
              </a:spcBef>
              <a:spcAft>
                <a:spcPts val="0"/>
              </a:spcAft>
              <a:buClr>
                <a:schemeClr val="accent2"/>
              </a:buClr>
              <a:buSzPts val="2400"/>
              <a:buNone/>
              <a:defRPr sz="2400">
                <a:solidFill>
                  <a:schemeClr val="accent2"/>
                </a:solidFill>
              </a:defRPr>
            </a:lvl3pPr>
            <a:lvl4pPr lvl="3" algn="ctr" rtl="0">
              <a:spcBef>
                <a:spcPts val="0"/>
              </a:spcBef>
              <a:spcAft>
                <a:spcPts val="0"/>
              </a:spcAft>
              <a:buClr>
                <a:schemeClr val="accent2"/>
              </a:buClr>
              <a:buSzPts val="2400"/>
              <a:buNone/>
              <a:defRPr sz="2400">
                <a:solidFill>
                  <a:schemeClr val="accent2"/>
                </a:solidFill>
              </a:defRPr>
            </a:lvl4pPr>
            <a:lvl5pPr lvl="4" algn="ctr" rtl="0">
              <a:spcBef>
                <a:spcPts val="0"/>
              </a:spcBef>
              <a:spcAft>
                <a:spcPts val="0"/>
              </a:spcAft>
              <a:buClr>
                <a:schemeClr val="accent2"/>
              </a:buClr>
              <a:buSzPts val="2400"/>
              <a:buNone/>
              <a:defRPr sz="2400">
                <a:solidFill>
                  <a:schemeClr val="accent2"/>
                </a:solidFill>
              </a:defRPr>
            </a:lvl5pPr>
            <a:lvl6pPr lvl="5" algn="ctr" rtl="0">
              <a:spcBef>
                <a:spcPts val="0"/>
              </a:spcBef>
              <a:spcAft>
                <a:spcPts val="0"/>
              </a:spcAft>
              <a:buClr>
                <a:schemeClr val="accent2"/>
              </a:buClr>
              <a:buSzPts val="2400"/>
              <a:buNone/>
              <a:defRPr sz="2400">
                <a:solidFill>
                  <a:schemeClr val="accent2"/>
                </a:solidFill>
              </a:defRPr>
            </a:lvl6pPr>
            <a:lvl7pPr lvl="6" algn="ctr" rtl="0">
              <a:spcBef>
                <a:spcPts val="0"/>
              </a:spcBef>
              <a:spcAft>
                <a:spcPts val="0"/>
              </a:spcAft>
              <a:buClr>
                <a:schemeClr val="accent2"/>
              </a:buClr>
              <a:buSzPts val="2400"/>
              <a:buNone/>
              <a:defRPr sz="2400">
                <a:solidFill>
                  <a:schemeClr val="accent2"/>
                </a:solidFill>
              </a:defRPr>
            </a:lvl7pPr>
            <a:lvl8pPr lvl="7" algn="ctr" rtl="0">
              <a:spcBef>
                <a:spcPts val="0"/>
              </a:spcBef>
              <a:spcAft>
                <a:spcPts val="0"/>
              </a:spcAft>
              <a:buClr>
                <a:schemeClr val="accent2"/>
              </a:buClr>
              <a:buSzPts val="2400"/>
              <a:buNone/>
              <a:defRPr sz="2400">
                <a:solidFill>
                  <a:schemeClr val="accent2"/>
                </a:solidFill>
              </a:defRPr>
            </a:lvl8pPr>
            <a:lvl9pPr lvl="8" algn="ctr" rtl="0">
              <a:spcBef>
                <a:spcPts val="0"/>
              </a:spcBef>
              <a:spcAft>
                <a:spcPts val="0"/>
              </a:spcAft>
              <a:buClr>
                <a:schemeClr val="accent2"/>
              </a:buClr>
              <a:buSzPts val="2400"/>
              <a:buNone/>
              <a:defRPr sz="2400">
                <a:solidFill>
                  <a:schemeClr val="accent2"/>
                </a:solidFill>
              </a:defRPr>
            </a:lvl9pPr>
          </a:lstStyle>
          <a:p>
            <a:r>
              <a:t>xx%</a:t>
            </a:r>
          </a:p>
        </p:txBody>
      </p:sp>
      <p:sp>
        <p:nvSpPr>
          <p:cNvPr id="65" name="Google Shape;65;p13"/>
          <p:cNvSpPr txBox="1">
            <a:spLocks noGrp="1"/>
          </p:cNvSpPr>
          <p:nvPr>
            <p:ph type="title" idx="14" hasCustomPrompt="1"/>
          </p:nvPr>
        </p:nvSpPr>
        <p:spPr>
          <a:xfrm>
            <a:off x="4035600" y="1283325"/>
            <a:ext cx="1072800" cy="4899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2"/>
              </a:buClr>
              <a:buSzPts val="2400"/>
              <a:buNone/>
              <a:defRPr sz="2400">
                <a:solidFill>
                  <a:schemeClr val="accent2"/>
                </a:solidFill>
              </a:defRPr>
            </a:lvl1pPr>
            <a:lvl2pPr lvl="1" algn="ctr" rtl="0">
              <a:spcBef>
                <a:spcPts val="0"/>
              </a:spcBef>
              <a:spcAft>
                <a:spcPts val="0"/>
              </a:spcAft>
              <a:buClr>
                <a:schemeClr val="accent2"/>
              </a:buClr>
              <a:buSzPts val="2400"/>
              <a:buNone/>
              <a:defRPr sz="2400">
                <a:solidFill>
                  <a:schemeClr val="accent2"/>
                </a:solidFill>
              </a:defRPr>
            </a:lvl2pPr>
            <a:lvl3pPr lvl="2" algn="ctr" rtl="0">
              <a:spcBef>
                <a:spcPts val="0"/>
              </a:spcBef>
              <a:spcAft>
                <a:spcPts val="0"/>
              </a:spcAft>
              <a:buClr>
                <a:schemeClr val="accent2"/>
              </a:buClr>
              <a:buSzPts val="2400"/>
              <a:buNone/>
              <a:defRPr sz="2400">
                <a:solidFill>
                  <a:schemeClr val="accent2"/>
                </a:solidFill>
              </a:defRPr>
            </a:lvl3pPr>
            <a:lvl4pPr lvl="3" algn="ctr" rtl="0">
              <a:spcBef>
                <a:spcPts val="0"/>
              </a:spcBef>
              <a:spcAft>
                <a:spcPts val="0"/>
              </a:spcAft>
              <a:buClr>
                <a:schemeClr val="accent2"/>
              </a:buClr>
              <a:buSzPts val="2400"/>
              <a:buNone/>
              <a:defRPr sz="2400">
                <a:solidFill>
                  <a:schemeClr val="accent2"/>
                </a:solidFill>
              </a:defRPr>
            </a:lvl4pPr>
            <a:lvl5pPr lvl="4" algn="ctr" rtl="0">
              <a:spcBef>
                <a:spcPts val="0"/>
              </a:spcBef>
              <a:spcAft>
                <a:spcPts val="0"/>
              </a:spcAft>
              <a:buClr>
                <a:schemeClr val="accent2"/>
              </a:buClr>
              <a:buSzPts val="2400"/>
              <a:buNone/>
              <a:defRPr sz="2400">
                <a:solidFill>
                  <a:schemeClr val="accent2"/>
                </a:solidFill>
              </a:defRPr>
            </a:lvl5pPr>
            <a:lvl6pPr lvl="5" algn="ctr" rtl="0">
              <a:spcBef>
                <a:spcPts val="0"/>
              </a:spcBef>
              <a:spcAft>
                <a:spcPts val="0"/>
              </a:spcAft>
              <a:buClr>
                <a:schemeClr val="accent2"/>
              </a:buClr>
              <a:buSzPts val="2400"/>
              <a:buNone/>
              <a:defRPr sz="2400">
                <a:solidFill>
                  <a:schemeClr val="accent2"/>
                </a:solidFill>
              </a:defRPr>
            </a:lvl6pPr>
            <a:lvl7pPr lvl="6" algn="ctr" rtl="0">
              <a:spcBef>
                <a:spcPts val="0"/>
              </a:spcBef>
              <a:spcAft>
                <a:spcPts val="0"/>
              </a:spcAft>
              <a:buClr>
                <a:schemeClr val="accent2"/>
              </a:buClr>
              <a:buSzPts val="2400"/>
              <a:buNone/>
              <a:defRPr sz="2400">
                <a:solidFill>
                  <a:schemeClr val="accent2"/>
                </a:solidFill>
              </a:defRPr>
            </a:lvl7pPr>
            <a:lvl8pPr lvl="7" algn="ctr" rtl="0">
              <a:spcBef>
                <a:spcPts val="0"/>
              </a:spcBef>
              <a:spcAft>
                <a:spcPts val="0"/>
              </a:spcAft>
              <a:buClr>
                <a:schemeClr val="accent2"/>
              </a:buClr>
              <a:buSzPts val="2400"/>
              <a:buNone/>
              <a:defRPr sz="2400">
                <a:solidFill>
                  <a:schemeClr val="accent2"/>
                </a:solidFill>
              </a:defRPr>
            </a:lvl8pPr>
            <a:lvl9pPr lvl="8" algn="ctr" rtl="0">
              <a:spcBef>
                <a:spcPts val="0"/>
              </a:spcBef>
              <a:spcAft>
                <a:spcPts val="0"/>
              </a:spcAft>
              <a:buClr>
                <a:schemeClr val="accent2"/>
              </a:buClr>
              <a:buSzPts val="2400"/>
              <a:buNone/>
              <a:defRPr sz="2400">
                <a:solidFill>
                  <a:schemeClr val="accent2"/>
                </a:solidFill>
              </a:defRPr>
            </a:lvl9pPr>
          </a:lstStyle>
          <a:p>
            <a:r>
              <a:t>xx%</a:t>
            </a:r>
          </a:p>
        </p:txBody>
      </p:sp>
      <p:sp>
        <p:nvSpPr>
          <p:cNvPr id="66" name="Google Shape;66;p13"/>
          <p:cNvSpPr txBox="1">
            <a:spLocks noGrp="1"/>
          </p:cNvSpPr>
          <p:nvPr>
            <p:ph type="title" idx="15" hasCustomPrompt="1"/>
          </p:nvPr>
        </p:nvSpPr>
        <p:spPr>
          <a:xfrm>
            <a:off x="6931800" y="1283325"/>
            <a:ext cx="1072800" cy="4899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2"/>
              </a:buClr>
              <a:buSzPts val="2400"/>
              <a:buNone/>
              <a:defRPr sz="2400">
                <a:solidFill>
                  <a:schemeClr val="accent2"/>
                </a:solidFill>
              </a:defRPr>
            </a:lvl1pPr>
            <a:lvl2pPr lvl="1" algn="ctr" rtl="0">
              <a:spcBef>
                <a:spcPts val="0"/>
              </a:spcBef>
              <a:spcAft>
                <a:spcPts val="0"/>
              </a:spcAft>
              <a:buClr>
                <a:schemeClr val="accent2"/>
              </a:buClr>
              <a:buSzPts val="2400"/>
              <a:buNone/>
              <a:defRPr sz="2400">
                <a:solidFill>
                  <a:schemeClr val="accent2"/>
                </a:solidFill>
              </a:defRPr>
            </a:lvl2pPr>
            <a:lvl3pPr lvl="2" algn="ctr" rtl="0">
              <a:spcBef>
                <a:spcPts val="0"/>
              </a:spcBef>
              <a:spcAft>
                <a:spcPts val="0"/>
              </a:spcAft>
              <a:buClr>
                <a:schemeClr val="accent2"/>
              </a:buClr>
              <a:buSzPts val="2400"/>
              <a:buNone/>
              <a:defRPr sz="2400">
                <a:solidFill>
                  <a:schemeClr val="accent2"/>
                </a:solidFill>
              </a:defRPr>
            </a:lvl3pPr>
            <a:lvl4pPr lvl="3" algn="ctr" rtl="0">
              <a:spcBef>
                <a:spcPts val="0"/>
              </a:spcBef>
              <a:spcAft>
                <a:spcPts val="0"/>
              </a:spcAft>
              <a:buClr>
                <a:schemeClr val="accent2"/>
              </a:buClr>
              <a:buSzPts val="2400"/>
              <a:buNone/>
              <a:defRPr sz="2400">
                <a:solidFill>
                  <a:schemeClr val="accent2"/>
                </a:solidFill>
              </a:defRPr>
            </a:lvl4pPr>
            <a:lvl5pPr lvl="4" algn="ctr" rtl="0">
              <a:spcBef>
                <a:spcPts val="0"/>
              </a:spcBef>
              <a:spcAft>
                <a:spcPts val="0"/>
              </a:spcAft>
              <a:buClr>
                <a:schemeClr val="accent2"/>
              </a:buClr>
              <a:buSzPts val="2400"/>
              <a:buNone/>
              <a:defRPr sz="2400">
                <a:solidFill>
                  <a:schemeClr val="accent2"/>
                </a:solidFill>
              </a:defRPr>
            </a:lvl5pPr>
            <a:lvl6pPr lvl="5" algn="ctr" rtl="0">
              <a:spcBef>
                <a:spcPts val="0"/>
              </a:spcBef>
              <a:spcAft>
                <a:spcPts val="0"/>
              </a:spcAft>
              <a:buClr>
                <a:schemeClr val="accent2"/>
              </a:buClr>
              <a:buSzPts val="2400"/>
              <a:buNone/>
              <a:defRPr sz="2400">
                <a:solidFill>
                  <a:schemeClr val="accent2"/>
                </a:solidFill>
              </a:defRPr>
            </a:lvl6pPr>
            <a:lvl7pPr lvl="6" algn="ctr" rtl="0">
              <a:spcBef>
                <a:spcPts val="0"/>
              </a:spcBef>
              <a:spcAft>
                <a:spcPts val="0"/>
              </a:spcAft>
              <a:buClr>
                <a:schemeClr val="accent2"/>
              </a:buClr>
              <a:buSzPts val="2400"/>
              <a:buNone/>
              <a:defRPr sz="2400">
                <a:solidFill>
                  <a:schemeClr val="accent2"/>
                </a:solidFill>
              </a:defRPr>
            </a:lvl7pPr>
            <a:lvl8pPr lvl="7" algn="ctr" rtl="0">
              <a:spcBef>
                <a:spcPts val="0"/>
              </a:spcBef>
              <a:spcAft>
                <a:spcPts val="0"/>
              </a:spcAft>
              <a:buClr>
                <a:schemeClr val="accent2"/>
              </a:buClr>
              <a:buSzPts val="2400"/>
              <a:buNone/>
              <a:defRPr sz="2400">
                <a:solidFill>
                  <a:schemeClr val="accent2"/>
                </a:solidFill>
              </a:defRPr>
            </a:lvl8pPr>
            <a:lvl9pPr lvl="8" algn="ctr" rtl="0">
              <a:spcBef>
                <a:spcPts val="0"/>
              </a:spcBef>
              <a:spcAft>
                <a:spcPts val="0"/>
              </a:spcAft>
              <a:buClr>
                <a:schemeClr val="accent2"/>
              </a:buClr>
              <a:buSzPts val="2400"/>
              <a:buNone/>
              <a:defRPr sz="2400">
                <a:solidFill>
                  <a:schemeClr val="accent2"/>
                </a:solidFill>
              </a:defRPr>
            </a:lvl9pPr>
          </a:lstStyle>
          <a:p>
            <a:r>
              <a:t>xx%</a:t>
            </a:r>
          </a:p>
        </p:txBody>
      </p:sp>
      <p:sp>
        <p:nvSpPr>
          <p:cNvPr id="67" name="Google Shape;67;p13"/>
          <p:cNvSpPr txBox="1">
            <a:spLocks noGrp="1"/>
          </p:cNvSpPr>
          <p:nvPr>
            <p:ph type="title" idx="16" hasCustomPrompt="1"/>
          </p:nvPr>
        </p:nvSpPr>
        <p:spPr>
          <a:xfrm>
            <a:off x="5476850" y="3007778"/>
            <a:ext cx="1072800" cy="4899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2"/>
              </a:buClr>
              <a:buSzPts val="2400"/>
              <a:buNone/>
              <a:defRPr sz="2400">
                <a:solidFill>
                  <a:schemeClr val="accent2"/>
                </a:solidFill>
              </a:defRPr>
            </a:lvl1pPr>
            <a:lvl2pPr lvl="1" algn="ctr" rtl="0">
              <a:spcBef>
                <a:spcPts val="0"/>
              </a:spcBef>
              <a:spcAft>
                <a:spcPts val="0"/>
              </a:spcAft>
              <a:buClr>
                <a:schemeClr val="accent2"/>
              </a:buClr>
              <a:buSzPts val="2400"/>
              <a:buNone/>
              <a:defRPr sz="2400">
                <a:solidFill>
                  <a:schemeClr val="accent2"/>
                </a:solidFill>
              </a:defRPr>
            </a:lvl2pPr>
            <a:lvl3pPr lvl="2" algn="ctr" rtl="0">
              <a:spcBef>
                <a:spcPts val="0"/>
              </a:spcBef>
              <a:spcAft>
                <a:spcPts val="0"/>
              </a:spcAft>
              <a:buClr>
                <a:schemeClr val="accent2"/>
              </a:buClr>
              <a:buSzPts val="2400"/>
              <a:buNone/>
              <a:defRPr sz="2400">
                <a:solidFill>
                  <a:schemeClr val="accent2"/>
                </a:solidFill>
              </a:defRPr>
            </a:lvl3pPr>
            <a:lvl4pPr lvl="3" algn="ctr" rtl="0">
              <a:spcBef>
                <a:spcPts val="0"/>
              </a:spcBef>
              <a:spcAft>
                <a:spcPts val="0"/>
              </a:spcAft>
              <a:buClr>
                <a:schemeClr val="accent2"/>
              </a:buClr>
              <a:buSzPts val="2400"/>
              <a:buNone/>
              <a:defRPr sz="2400">
                <a:solidFill>
                  <a:schemeClr val="accent2"/>
                </a:solidFill>
              </a:defRPr>
            </a:lvl4pPr>
            <a:lvl5pPr lvl="4" algn="ctr" rtl="0">
              <a:spcBef>
                <a:spcPts val="0"/>
              </a:spcBef>
              <a:spcAft>
                <a:spcPts val="0"/>
              </a:spcAft>
              <a:buClr>
                <a:schemeClr val="accent2"/>
              </a:buClr>
              <a:buSzPts val="2400"/>
              <a:buNone/>
              <a:defRPr sz="2400">
                <a:solidFill>
                  <a:schemeClr val="accent2"/>
                </a:solidFill>
              </a:defRPr>
            </a:lvl5pPr>
            <a:lvl6pPr lvl="5" algn="ctr" rtl="0">
              <a:spcBef>
                <a:spcPts val="0"/>
              </a:spcBef>
              <a:spcAft>
                <a:spcPts val="0"/>
              </a:spcAft>
              <a:buClr>
                <a:schemeClr val="accent2"/>
              </a:buClr>
              <a:buSzPts val="2400"/>
              <a:buNone/>
              <a:defRPr sz="2400">
                <a:solidFill>
                  <a:schemeClr val="accent2"/>
                </a:solidFill>
              </a:defRPr>
            </a:lvl6pPr>
            <a:lvl7pPr lvl="6" algn="ctr" rtl="0">
              <a:spcBef>
                <a:spcPts val="0"/>
              </a:spcBef>
              <a:spcAft>
                <a:spcPts val="0"/>
              </a:spcAft>
              <a:buClr>
                <a:schemeClr val="accent2"/>
              </a:buClr>
              <a:buSzPts val="2400"/>
              <a:buNone/>
              <a:defRPr sz="2400">
                <a:solidFill>
                  <a:schemeClr val="accent2"/>
                </a:solidFill>
              </a:defRPr>
            </a:lvl7pPr>
            <a:lvl8pPr lvl="7" algn="ctr" rtl="0">
              <a:spcBef>
                <a:spcPts val="0"/>
              </a:spcBef>
              <a:spcAft>
                <a:spcPts val="0"/>
              </a:spcAft>
              <a:buClr>
                <a:schemeClr val="accent2"/>
              </a:buClr>
              <a:buSzPts val="2400"/>
              <a:buNone/>
              <a:defRPr sz="2400">
                <a:solidFill>
                  <a:schemeClr val="accent2"/>
                </a:solidFill>
              </a:defRPr>
            </a:lvl8pPr>
            <a:lvl9pPr lvl="8" algn="ctr" rtl="0">
              <a:spcBef>
                <a:spcPts val="0"/>
              </a:spcBef>
              <a:spcAft>
                <a:spcPts val="0"/>
              </a:spcAft>
              <a:buClr>
                <a:schemeClr val="accent2"/>
              </a:buClr>
              <a:buSzPts val="2400"/>
              <a:buNone/>
              <a:defRPr sz="2400">
                <a:solidFill>
                  <a:schemeClr val="accent2"/>
                </a:solidFill>
              </a:defRPr>
            </a:lvl9pPr>
          </a:lstStyle>
          <a:p>
            <a:r>
              <a:t>xx%</a:t>
            </a:r>
          </a:p>
        </p:txBody>
      </p:sp>
      <p:sp>
        <p:nvSpPr>
          <p:cNvPr id="68" name="Google Shape;68;p13"/>
          <p:cNvSpPr txBox="1">
            <a:spLocks noGrp="1"/>
          </p:cNvSpPr>
          <p:nvPr>
            <p:ph type="title" idx="17" hasCustomPrompt="1"/>
          </p:nvPr>
        </p:nvSpPr>
        <p:spPr>
          <a:xfrm>
            <a:off x="2594375" y="3015515"/>
            <a:ext cx="1072800" cy="4899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2"/>
              </a:buClr>
              <a:buSzPts val="2400"/>
              <a:buNone/>
              <a:defRPr sz="2400">
                <a:solidFill>
                  <a:schemeClr val="accent2"/>
                </a:solidFill>
              </a:defRPr>
            </a:lvl1pPr>
            <a:lvl2pPr lvl="1" algn="ctr" rtl="0">
              <a:spcBef>
                <a:spcPts val="0"/>
              </a:spcBef>
              <a:spcAft>
                <a:spcPts val="0"/>
              </a:spcAft>
              <a:buClr>
                <a:schemeClr val="accent2"/>
              </a:buClr>
              <a:buSzPts val="2400"/>
              <a:buNone/>
              <a:defRPr sz="2400">
                <a:solidFill>
                  <a:schemeClr val="accent2"/>
                </a:solidFill>
              </a:defRPr>
            </a:lvl2pPr>
            <a:lvl3pPr lvl="2" algn="ctr" rtl="0">
              <a:spcBef>
                <a:spcPts val="0"/>
              </a:spcBef>
              <a:spcAft>
                <a:spcPts val="0"/>
              </a:spcAft>
              <a:buClr>
                <a:schemeClr val="accent2"/>
              </a:buClr>
              <a:buSzPts val="2400"/>
              <a:buNone/>
              <a:defRPr sz="2400">
                <a:solidFill>
                  <a:schemeClr val="accent2"/>
                </a:solidFill>
              </a:defRPr>
            </a:lvl3pPr>
            <a:lvl4pPr lvl="3" algn="ctr" rtl="0">
              <a:spcBef>
                <a:spcPts val="0"/>
              </a:spcBef>
              <a:spcAft>
                <a:spcPts val="0"/>
              </a:spcAft>
              <a:buClr>
                <a:schemeClr val="accent2"/>
              </a:buClr>
              <a:buSzPts val="2400"/>
              <a:buNone/>
              <a:defRPr sz="2400">
                <a:solidFill>
                  <a:schemeClr val="accent2"/>
                </a:solidFill>
              </a:defRPr>
            </a:lvl4pPr>
            <a:lvl5pPr lvl="4" algn="ctr" rtl="0">
              <a:spcBef>
                <a:spcPts val="0"/>
              </a:spcBef>
              <a:spcAft>
                <a:spcPts val="0"/>
              </a:spcAft>
              <a:buClr>
                <a:schemeClr val="accent2"/>
              </a:buClr>
              <a:buSzPts val="2400"/>
              <a:buNone/>
              <a:defRPr sz="2400">
                <a:solidFill>
                  <a:schemeClr val="accent2"/>
                </a:solidFill>
              </a:defRPr>
            </a:lvl5pPr>
            <a:lvl6pPr lvl="5" algn="ctr" rtl="0">
              <a:spcBef>
                <a:spcPts val="0"/>
              </a:spcBef>
              <a:spcAft>
                <a:spcPts val="0"/>
              </a:spcAft>
              <a:buClr>
                <a:schemeClr val="accent2"/>
              </a:buClr>
              <a:buSzPts val="2400"/>
              <a:buNone/>
              <a:defRPr sz="2400">
                <a:solidFill>
                  <a:schemeClr val="accent2"/>
                </a:solidFill>
              </a:defRPr>
            </a:lvl6pPr>
            <a:lvl7pPr lvl="6" algn="ctr" rtl="0">
              <a:spcBef>
                <a:spcPts val="0"/>
              </a:spcBef>
              <a:spcAft>
                <a:spcPts val="0"/>
              </a:spcAft>
              <a:buClr>
                <a:schemeClr val="accent2"/>
              </a:buClr>
              <a:buSzPts val="2400"/>
              <a:buNone/>
              <a:defRPr sz="2400">
                <a:solidFill>
                  <a:schemeClr val="accent2"/>
                </a:solidFill>
              </a:defRPr>
            </a:lvl7pPr>
            <a:lvl8pPr lvl="7" algn="ctr" rtl="0">
              <a:spcBef>
                <a:spcPts val="0"/>
              </a:spcBef>
              <a:spcAft>
                <a:spcPts val="0"/>
              </a:spcAft>
              <a:buClr>
                <a:schemeClr val="accent2"/>
              </a:buClr>
              <a:buSzPts val="2400"/>
              <a:buNone/>
              <a:defRPr sz="2400">
                <a:solidFill>
                  <a:schemeClr val="accent2"/>
                </a:solidFill>
              </a:defRPr>
            </a:lvl8pPr>
            <a:lvl9pPr lvl="8" algn="ctr" rtl="0">
              <a:spcBef>
                <a:spcPts val="0"/>
              </a:spcBef>
              <a:spcAft>
                <a:spcPts val="0"/>
              </a:spcAft>
              <a:buClr>
                <a:schemeClr val="accent2"/>
              </a:buClr>
              <a:buSzPts val="2400"/>
              <a:buNone/>
              <a:defRPr sz="2400">
                <a:solidFill>
                  <a:schemeClr val="accent2"/>
                </a:solidFill>
              </a:defRPr>
            </a:lvl9pPr>
          </a:lstStyle>
          <a:p>
            <a:r>
              <a:t>xx%</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hree Columns">
  <p:cSld name="TITLE_AND_BODY_1">
    <p:spTree>
      <p:nvGrpSpPr>
        <p:cNvPr id="1" name="Shape 69"/>
        <p:cNvGrpSpPr/>
        <p:nvPr/>
      </p:nvGrpSpPr>
      <p:grpSpPr>
        <a:xfrm>
          <a:off x="0" y="0"/>
          <a:ext cx="0" cy="0"/>
          <a:chOff x="0" y="0"/>
          <a:chExt cx="0" cy="0"/>
        </a:xfrm>
      </p:grpSpPr>
      <p:sp>
        <p:nvSpPr>
          <p:cNvPr id="71" name="Google Shape;71;p14"/>
          <p:cNvSpPr txBox="1">
            <a:spLocks noGrp="1"/>
          </p:cNvSpPr>
          <p:nvPr>
            <p:ph type="title"/>
          </p:nvPr>
        </p:nvSpPr>
        <p:spPr>
          <a:xfrm>
            <a:off x="5113200" y="378225"/>
            <a:ext cx="3258000" cy="515100"/>
          </a:xfrm>
          <a:prstGeom prst="rect">
            <a:avLst/>
          </a:prstGeom>
        </p:spPr>
        <p:txBody>
          <a:bodyPr spcFirstLastPara="1" wrap="square" lIns="91425" tIns="91425" rIns="91425" bIns="91425" anchor="t" anchorCtr="0">
            <a:noAutofit/>
          </a:bodyPr>
          <a:lstStyle>
            <a:lvl1pPr lvl="0" algn="r" rtl="0">
              <a:spcBef>
                <a:spcPts val="0"/>
              </a:spcBef>
              <a:spcAft>
                <a:spcPts val="0"/>
              </a:spcAft>
              <a:buSzPts val="2100"/>
              <a:buNone/>
              <a:defRPr sz="2100"/>
            </a:lvl1pPr>
            <a:lvl2pPr lvl="1" algn="r" rtl="0">
              <a:spcBef>
                <a:spcPts val="0"/>
              </a:spcBef>
              <a:spcAft>
                <a:spcPts val="0"/>
              </a:spcAft>
              <a:buSzPts val="2100"/>
              <a:buNone/>
              <a:defRPr sz="2100"/>
            </a:lvl2pPr>
            <a:lvl3pPr lvl="2" algn="r" rtl="0">
              <a:spcBef>
                <a:spcPts val="0"/>
              </a:spcBef>
              <a:spcAft>
                <a:spcPts val="0"/>
              </a:spcAft>
              <a:buSzPts val="2100"/>
              <a:buNone/>
              <a:defRPr sz="2100"/>
            </a:lvl3pPr>
            <a:lvl4pPr lvl="3" algn="r" rtl="0">
              <a:spcBef>
                <a:spcPts val="0"/>
              </a:spcBef>
              <a:spcAft>
                <a:spcPts val="0"/>
              </a:spcAft>
              <a:buSzPts val="2100"/>
              <a:buNone/>
              <a:defRPr sz="2100"/>
            </a:lvl4pPr>
            <a:lvl5pPr lvl="4" algn="r" rtl="0">
              <a:spcBef>
                <a:spcPts val="0"/>
              </a:spcBef>
              <a:spcAft>
                <a:spcPts val="0"/>
              </a:spcAft>
              <a:buSzPts val="2100"/>
              <a:buNone/>
              <a:defRPr sz="2100"/>
            </a:lvl5pPr>
            <a:lvl6pPr lvl="5" algn="r" rtl="0">
              <a:spcBef>
                <a:spcPts val="0"/>
              </a:spcBef>
              <a:spcAft>
                <a:spcPts val="0"/>
              </a:spcAft>
              <a:buSzPts val="2100"/>
              <a:buNone/>
              <a:defRPr sz="2100"/>
            </a:lvl6pPr>
            <a:lvl7pPr lvl="6" algn="r" rtl="0">
              <a:spcBef>
                <a:spcPts val="0"/>
              </a:spcBef>
              <a:spcAft>
                <a:spcPts val="0"/>
              </a:spcAft>
              <a:buSzPts val="2100"/>
              <a:buNone/>
              <a:defRPr sz="2100"/>
            </a:lvl7pPr>
            <a:lvl8pPr lvl="7" algn="r" rtl="0">
              <a:spcBef>
                <a:spcPts val="0"/>
              </a:spcBef>
              <a:spcAft>
                <a:spcPts val="0"/>
              </a:spcAft>
              <a:buSzPts val="2100"/>
              <a:buNone/>
              <a:defRPr sz="2100"/>
            </a:lvl8pPr>
            <a:lvl9pPr lvl="8" algn="r" rtl="0">
              <a:spcBef>
                <a:spcPts val="0"/>
              </a:spcBef>
              <a:spcAft>
                <a:spcPts val="0"/>
              </a:spcAft>
              <a:buSzPts val="2100"/>
              <a:buNone/>
              <a:defRPr sz="2100"/>
            </a:lvl9pPr>
          </a:lstStyle>
          <a:p>
            <a:endParaRPr/>
          </a:p>
        </p:txBody>
      </p:sp>
      <p:sp>
        <p:nvSpPr>
          <p:cNvPr id="72" name="Google Shape;72;p14"/>
          <p:cNvSpPr txBox="1">
            <a:spLocks noGrp="1"/>
          </p:cNvSpPr>
          <p:nvPr>
            <p:ph type="title" idx="2"/>
          </p:nvPr>
        </p:nvSpPr>
        <p:spPr>
          <a:xfrm>
            <a:off x="809939" y="3104050"/>
            <a:ext cx="2217000" cy="3819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2"/>
              </a:buClr>
              <a:buSzPts val="1600"/>
              <a:buNone/>
              <a:defRPr sz="1600">
                <a:solidFill>
                  <a:schemeClr val="accent2"/>
                </a:solidFill>
              </a:defRPr>
            </a:lvl1pPr>
            <a:lvl2pPr lvl="1" algn="ctr" rtl="0">
              <a:spcBef>
                <a:spcPts val="0"/>
              </a:spcBef>
              <a:spcAft>
                <a:spcPts val="0"/>
              </a:spcAft>
              <a:buClr>
                <a:schemeClr val="accent2"/>
              </a:buClr>
              <a:buSzPts val="4200"/>
              <a:buNone/>
              <a:defRPr sz="4200">
                <a:solidFill>
                  <a:schemeClr val="accent2"/>
                </a:solidFill>
              </a:defRPr>
            </a:lvl2pPr>
            <a:lvl3pPr lvl="2" algn="ctr" rtl="0">
              <a:spcBef>
                <a:spcPts val="0"/>
              </a:spcBef>
              <a:spcAft>
                <a:spcPts val="0"/>
              </a:spcAft>
              <a:buClr>
                <a:schemeClr val="accent2"/>
              </a:buClr>
              <a:buSzPts val="4200"/>
              <a:buNone/>
              <a:defRPr sz="4200">
                <a:solidFill>
                  <a:schemeClr val="accent2"/>
                </a:solidFill>
              </a:defRPr>
            </a:lvl3pPr>
            <a:lvl4pPr lvl="3" algn="ctr" rtl="0">
              <a:spcBef>
                <a:spcPts val="0"/>
              </a:spcBef>
              <a:spcAft>
                <a:spcPts val="0"/>
              </a:spcAft>
              <a:buClr>
                <a:schemeClr val="accent2"/>
              </a:buClr>
              <a:buSzPts val="4200"/>
              <a:buNone/>
              <a:defRPr sz="4200">
                <a:solidFill>
                  <a:schemeClr val="accent2"/>
                </a:solidFill>
              </a:defRPr>
            </a:lvl4pPr>
            <a:lvl5pPr lvl="4" algn="ctr" rtl="0">
              <a:spcBef>
                <a:spcPts val="0"/>
              </a:spcBef>
              <a:spcAft>
                <a:spcPts val="0"/>
              </a:spcAft>
              <a:buClr>
                <a:schemeClr val="accent2"/>
              </a:buClr>
              <a:buSzPts val="4200"/>
              <a:buNone/>
              <a:defRPr sz="4200">
                <a:solidFill>
                  <a:schemeClr val="accent2"/>
                </a:solidFill>
              </a:defRPr>
            </a:lvl5pPr>
            <a:lvl6pPr lvl="5" algn="ctr" rtl="0">
              <a:spcBef>
                <a:spcPts val="0"/>
              </a:spcBef>
              <a:spcAft>
                <a:spcPts val="0"/>
              </a:spcAft>
              <a:buClr>
                <a:schemeClr val="accent2"/>
              </a:buClr>
              <a:buSzPts val="4200"/>
              <a:buNone/>
              <a:defRPr sz="4200">
                <a:solidFill>
                  <a:schemeClr val="accent2"/>
                </a:solidFill>
              </a:defRPr>
            </a:lvl6pPr>
            <a:lvl7pPr lvl="6" algn="ctr" rtl="0">
              <a:spcBef>
                <a:spcPts val="0"/>
              </a:spcBef>
              <a:spcAft>
                <a:spcPts val="0"/>
              </a:spcAft>
              <a:buClr>
                <a:schemeClr val="accent2"/>
              </a:buClr>
              <a:buSzPts val="4200"/>
              <a:buNone/>
              <a:defRPr sz="4200">
                <a:solidFill>
                  <a:schemeClr val="accent2"/>
                </a:solidFill>
              </a:defRPr>
            </a:lvl7pPr>
            <a:lvl8pPr lvl="7" algn="ctr" rtl="0">
              <a:spcBef>
                <a:spcPts val="0"/>
              </a:spcBef>
              <a:spcAft>
                <a:spcPts val="0"/>
              </a:spcAft>
              <a:buClr>
                <a:schemeClr val="accent2"/>
              </a:buClr>
              <a:buSzPts val="4200"/>
              <a:buNone/>
              <a:defRPr sz="4200">
                <a:solidFill>
                  <a:schemeClr val="accent2"/>
                </a:solidFill>
              </a:defRPr>
            </a:lvl8pPr>
            <a:lvl9pPr lvl="8" algn="ctr" rtl="0">
              <a:spcBef>
                <a:spcPts val="0"/>
              </a:spcBef>
              <a:spcAft>
                <a:spcPts val="0"/>
              </a:spcAft>
              <a:buClr>
                <a:schemeClr val="accent2"/>
              </a:buClr>
              <a:buSzPts val="4200"/>
              <a:buNone/>
              <a:defRPr sz="4200">
                <a:solidFill>
                  <a:schemeClr val="accent2"/>
                </a:solidFill>
              </a:defRPr>
            </a:lvl9pPr>
          </a:lstStyle>
          <a:p>
            <a:endParaRPr/>
          </a:p>
        </p:txBody>
      </p:sp>
      <p:sp>
        <p:nvSpPr>
          <p:cNvPr id="73" name="Google Shape;73;p14"/>
          <p:cNvSpPr txBox="1">
            <a:spLocks noGrp="1"/>
          </p:cNvSpPr>
          <p:nvPr>
            <p:ph type="subTitle" idx="1"/>
          </p:nvPr>
        </p:nvSpPr>
        <p:spPr>
          <a:xfrm>
            <a:off x="809925" y="3477200"/>
            <a:ext cx="2217000" cy="821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74" name="Google Shape;74;p14"/>
          <p:cNvSpPr txBox="1">
            <a:spLocks noGrp="1"/>
          </p:cNvSpPr>
          <p:nvPr>
            <p:ph type="title" idx="3"/>
          </p:nvPr>
        </p:nvSpPr>
        <p:spPr>
          <a:xfrm>
            <a:off x="3463502" y="3104050"/>
            <a:ext cx="2217000" cy="3819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2"/>
              </a:buClr>
              <a:buSzPts val="1600"/>
              <a:buNone/>
              <a:defRPr sz="1600">
                <a:solidFill>
                  <a:schemeClr val="accent2"/>
                </a:solidFill>
              </a:defRPr>
            </a:lvl1pPr>
            <a:lvl2pPr lvl="1" algn="ctr" rtl="0">
              <a:spcBef>
                <a:spcPts val="0"/>
              </a:spcBef>
              <a:spcAft>
                <a:spcPts val="0"/>
              </a:spcAft>
              <a:buClr>
                <a:schemeClr val="accent2"/>
              </a:buClr>
              <a:buSzPts val="4200"/>
              <a:buNone/>
              <a:defRPr sz="4200">
                <a:solidFill>
                  <a:schemeClr val="accent2"/>
                </a:solidFill>
              </a:defRPr>
            </a:lvl2pPr>
            <a:lvl3pPr lvl="2" algn="ctr" rtl="0">
              <a:spcBef>
                <a:spcPts val="0"/>
              </a:spcBef>
              <a:spcAft>
                <a:spcPts val="0"/>
              </a:spcAft>
              <a:buClr>
                <a:schemeClr val="accent2"/>
              </a:buClr>
              <a:buSzPts val="4200"/>
              <a:buNone/>
              <a:defRPr sz="4200">
                <a:solidFill>
                  <a:schemeClr val="accent2"/>
                </a:solidFill>
              </a:defRPr>
            </a:lvl3pPr>
            <a:lvl4pPr lvl="3" algn="ctr" rtl="0">
              <a:spcBef>
                <a:spcPts val="0"/>
              </a:spcBef>
              <a:spcAft>
                <a:spcPts val="0"/>
              </a:spcAft>
              <a:buClr>
                <a:schemeClr val="accent2"/>
              </a:buClr>
              <a:buSzPts val="4200"/>
              <a:buNone/>
              <a:defRPr sz="4200">
                <a:solidFill>
                  <a:schemeClr val="accent2"/>
                </a:solidFill>
              </a:defRPr>
            </a:lvl4pPr>
            <a:lvl5pPr lvl="4" algn="ctr" rtl="0">
              <a:spcBef>
                <a:spcPts val="0"/>
              </a:spcBef>
              <a:spcAft>
                <a:spcPts val="0"/>
              </a:spcAft>
              <a:buClr>
                <a:schemeClr val="accent2"/>
              </a:buClr>
              <a:buSzPts val="4200"/>
              <a:buNone/>
              <a:defRPr sz="4200">
                <a:solidFill>
                  <a:schemeClr val="accent2"/>
                </a:solidFill>
              </a:defRPr>
            </a:lvl5pPr>
            <a:lvl6pPr lvl="5" algn="ctr" rtl="0">
              <a:spcBef>
                <a:spcPts val="0"/>
              </a:spcBef>
              <a:spcAft>
                <a:spcPts val="0"/>
              </a:spcAft>
              <a:buClr>
                <a:schemeClr val="accent2"/>
              </a:buClr>
              <a:buSzPts val="4200"/>
              <a:buNone/>
              <a:defRPr sz="4200">
                <a:solidFill>
                  <a:schemeClr val="accent2"/>
                </a:solidFill>
              </a:defRPr>
            </a:lvl6pPr>
            <a:lvl7pPr lvl="6" algn="ctr" rtl="0">
              <a:spcBef>
                <a:spcPts val="0"/>
              </a:spcBef>
              <a:spcAft>
                <a:spcPts val="0"/>
              </a:spcAft>
              <a:buClr>
                <a:schemeClr val="accent2"/>
              </a:buClr>
              <a:buSzPts val="4200"/>
              <a:buNone/>
              <a:defRPr sz="4200">
                <a:solidFill>
                  <a:schemeClr val="accent2"/>
                </a:solidFill>
              </a:defRPr>
            </a:lvl7pPr>
            <a:lvl8pPr lvl="7" algn="ctr" rtl="0">
              <a:spcBef>
                <a:spcPts val="0"/>
              </a:spcBef>
              <a:spcAft>
                <a:spcPts val="0"/>
              </a:spcAft>
              <a:buClr>
                <a:schemeClr val="accent2"/>
              </a:buClr>
              <a:buSzPts val="4200"/>
              <a:buNone/>
              <a:defRPr sz="4200">
                <a:solidFill>
                  <a:schemeClr val="accent2"/>
                </a:solidFill>
              </a:defRPr>
            </a:lvl8pPr>
            <a:lvl9pPr lvl="8" algn="ctr" rtl="0">
              <a:spcBef>
                <a:spcPts val="0"/>
              </a:spcBef>
              <a:spcAft>
                <a:spcPts val="0"/>
              </a:spcAft>
              <a:buClr>
                <a:schemeClr val="accent2"/>
              </a:buClr>
              <a:buSzPts val="4200"/>
              <a:buNone/>
              <a:defRPr sz="4200">
                <a:solidFill>
                  <a:schemeClr val="accent2"/>
                </a:solidFill>
              </a:defRPr>
            </a:lvl9pPr>
          </a:lstStyle>
          <a:p>
            <a:endParaRPr/>
          </a:p>
        </p:txBody>
      </p:sp>
      <p:sp>
        <p:nvSpPr>
          <p:cNvPr id="75" name="Google Shape;75;p14"/>
          <p:cNvSpPr txBox="1">
            <a:spLocks noGrp="1"/>
          </p:cNvSpPr>
          <p:nvPr>
            <p:ph type="subTitle" idx="4"/>
          </p:nvPr>
        </p:nvSpPr>
        <p:spPr>
          <a:xfrm>
            <a:off x="3463488" y="3477200"/>
            <a:ext cx="2217000" cy="821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76" name="Google Shape;76;p14"/>
          <p:cNvSpPr txBox="1">
            <a:spLocks noGrp="1"/>
          </p:cNvSpPr>
          <p:nvPr>
            <p:ph type="title" idx="5"/>
          </p:nvPr>
        </p:nvSpPr>
        <p:spPr>
          <a:xfrm>
            <a:off x="6117052" y="3104050"/>
            <a:ext cx="2217000" cy="3819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2"/>
              </a:buClr>
              <a:buSzPts val="1600"/>
              <a:buNone/>
              <a:defRPr sz="1600">
                <a:solidFill>
                  <a:schemeClr val="accent2"/>
                </a:solidFill>
              </a:defRPr>
            </a:lvl1pPr>
            <a:lvl2pPr lvl="1" algn="ctr" rtl="0">
              <a:spcBef>
                <a:spcPts val="0"/>
              </a:spcBef>
              <a:spcAft>
                <a:spcPts val="0"/>
              </a:spcAft>
              <a:buClr>
                <a:schemeClr val="accent2"/>
              </a:buClr>
              <a:buSzPts val="4200"/>
              <a:buNone/>
              <a:defRPr sz="4200">
                <a:solidFill>
                  <a:schemeClr val="accent2"/>
                </a:solidFill>
              </a:defRPr>
            </a:lvl2pPr>
            <a:lvl3pPr lvl="2" algn="ctr" rtl="0">
              <a:spcBef>
                <a:spcPts val="0"/>
              </a:spcBef>
              <a:spcAft>
                <a:spcPts val="0"/>
              </a:spcAft>
              <a:buClr>
                <a:schemeClr val="accent2"/>
              </a:buClr>
              <a:buSzPts val="4200"/>
              <a:buNone/>
              <a:defRPr sz="4200">
                <a:solidFill>
                  <a:schemeClr val="accent2"/>
                </a:solidFill>
              </a:defRPr>
            </a:lvl3pPr>
            <a:lvl4pPr lvl="3" algn="ctr" rtl="0">
              <a:spcBef>
                <a:spcPts val="0"/>
              </a:spcBef>
              <a:spcAft>
                <a:spcPts val="0"/>
              </a:spcAft>
              <a:buClr>
                <a:schemeClr val="accent2"/>
              </a:buClr>
              <a:buSzPts val="4200"/>
              <a:buNone/>
              <a:defRPr sz="4200">
                <a:solidFill>
                  <a:schemeClr val="accent2"/>
                </a:solidFill>
              </a:defRPr>
            </a:lvl4pPr>
            <a:lvl5pPr lvl="4" algn="ctr" rtl="0">
              <a:spcBef>
                <a:spcPts val="0"/>
              </a:spcBef>
              <a:spcAft>
                <a:spcPts val="0"/>
              </a:spcAft>
              <a:buClr>
                <a:schemeClr val="accent2"/>
              </a:buClr>
              <a:buSzPts val="4200"/>
              <a:buNone/>
              <a:defRPr sz="4200">
                <a:solidFill>
                  <a:schemeClr val="accent2"/>
                </a:solidFill>
              </a:defRPr>
            </a:lvl5pPr>
            <a:lvl6pPr lvl="5" algn="ctr" rtl="0">
              <a:spcBef>
                <a:spcPts val="0"/>
              </a:spcBef>
              <a:spcAft>
                <a:spcPts val="0"/>
              </a:spcAft>
              <a:buClr>
                <a:schemeClr val="accent2"/>
              </a:buClr>
              <a:buSzPts val="4200"/>
              <a:buNone/>
              <a:defRPr sz="4200">
                <a:solidFill>
                  <a:schemeClr val="accent2"/>
                </a:solidFill>
              </a:defRPr>
            </a:lvl6pPr>
            <a:lvl7pPr lvl="6" algn="ctr" rtl="0">
              <a:spcBef>
                <a:spcPts val="0"/>
              </a:spcBef>
              <a:spcAft>
                <a:spcPts val="0"/>
              </a:spcAft>
              <a:buClr>
                <a:schemeClr val="accent2"/>
              </a:buClr>
              <a:buSzPts val="4200"/>
              <a:buNone/>
              <a:defRPr sz="4200">
                <a:solidFill>
                  <a:schemeClr val="accent2"/>
                </a:solidFill>
              </a:defRPr>
            </a:lvl7pPr>
            <a:lvl8pPr lvl="7" algn="ctr" rtl="0">
              <a:spcBef>
                <a:spcPts val="0"/>
              </a:spcBef>
              <a:spcAft>
                <a:spcPts val="0"/>
              </a:spcAft>
              <a:buClr>
                <a:schemeClr val="accent2"/>
              </a:buClr>
              <a:buSzPts val="4200"/>
              <a:buNone/>
              <a:defRPr sz="4200">
                <a:solidFill>
                  <a:schemeClr val="accent2"/>
                </a:solidFill>
              </a:defRPr>
            </a:lvl8pPr>
            <a:lvl9pPr lvl="8" algn="ctr" rtl="0">
              <a:spcBef>
                <a:spcPts val="0"/>
              </a:spcBef>
              <a:spcAft>
                <a:spcPts val="0"/>
              </a:spcAft>
              <a:buClr>
                <a:schemeClr val="accent2"/>
              </a:buClr>
              <a:buSzPts val="4200"/>
              <a:buNone/>
              <a:defRPr sz="4200">
                <a:solidFill>
                  <a:schemeClr val="accent2"/>
                </a:solidFill>
              </a:defRPr>
            </a:lvl9pPr>
          </a:lstStyle>
          <a:p>
            <a:endParaRPr/>
          </a:p>
        </p:txBody>
      </p:sp>
      <p:sp>
        <p:nvSpPr>
          <p:cNvPr id="77" name="Google Shape;77;p14"/>
          <p:cNvSpPr txBox="1">
            <a:spLocks noGrp="1"/>
          </p:cNvSpPr>
          <p:nvPr>
            <p:ph type="subTitle" idx="6"/>
          </p:nvPr>
        </p:nvSpPr>
        <p:spPr>
          <a:xfrm>
            <a:off x="6117038" y="3477200"/>
            <a:ext cx="2217000" cy="821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78"/>
        <p:cNvGrpSpPr/>
        <p:nvPr/>
      </p:nvGrpSpPr>
      <p:grpSpPr>
        <a:xfrm>
          <a:off x="0" y="0"/>
          <a:ext cx="0" cy="0"/>
          <a:chOff x="0" y="0"/>
          <a:chExt cx="0" cy="0"/>
        </a:xfrm>
      </p:grpSpPr>
      <p:sp>
        <p:nvSpPr>
          <p:cNvPr id="79" name="Google Shape;79;p15"/>
          <p:cNvSpPr txBox="1">
            <a:spLocks noGrp="1"/>
          </p:cNvSpPr>
          <p:nvPr>
            <p:ph type="title"/>
          </p:nvPr>
        </p:nvSpPr>
        <p:spPr>
          <a:xfrm>
            <a:off x="3758000" y="378225"/>
            <a:ext cx="4613100" cy="515100"/>
          </a:xfrm>
          <a:prstGeom prst="rect">
            <a:avLst/>
          </a:prstGeom>
        </p:spPr>
        <p:txBody>
          <a:bodyPr spcFirstLastPara="1" wrap="square" lIns="91425" tIns="91425" rIns="91425" bIns="91425" anchor="t" anchorCtr="0">
            <a:noAutofit/>
          </a:bodyPr>
          <a:lstStyle>
            <a:lvl1pPr lvl="0" algn="r" rtl="0">
              <a:spcBef>
                <a:spcPts val="0"/>
              </a:spcBef>
              <a:spcAft>
                <a:spcPts val="0"/>
              </a:spcAft>
              <a:buSzPts val="2100"/>
              <a:buNone/>
              <a:defRPr sz="2100"/>
            </a:lvl1pPr>
            <a:lvl2pPr lvl="1" algn="r" rtl="0">
              <a:spcBef>
                <a:spcPts val="0"/>
              </a:spcBef>
              <a:spcAft>
                <a:spcPts val="0"/>
              </a:spcAft>
              <a:buSzPts val="2100"/>
              <a:buNone/>
              <a:defRPr sz="2100"/>
            </a:lvl2pPr>
            <a:lvl3pPr lvl="2" algn="r" rtl="0">
              <a:spcBef>
                <a:spcPts val="0"/>
              </a:spcBef>
              <a:spcAft>
                <a:spcPts val="0"/>
              </a:spcAft>
              <a:buSzPts val="2100"/>
              <a:buNone/>
              <a:defRPr sz="2100"/>
            </a:lvl3pPr>
            <a:lvl4pPr lvl="3" algn="r" rtl="0">
              <a:spcBef>
                <a:spcPts val="0"/>
              </a:spcBef>
              <a:spcAft>
                <a:spcPts val="0"/>
              </a:spcAft>
              <a:buSzPts val="2100"/>
              <a:buNone/>
              <a:defRPr sz="2100"/>
            </a:lvl4pPr>
            <a:lvl5pPr lvl="4" algn="r" rtl="0">
              <a:spcBef>
                <a:spcPts val="0"/>
              </a:spcBef>
              <a:spcAft>
                <a:spcPts val="0"/>
              </a:spcAft>
              <a:buSzPts val="2100"/>
              <a:buNone/>
              <a:defRPr sz="2100"/>
            </a:lvl5pPr>
            <a:lvl6pPr lvl="5" algn="r" rtl="0">
              <a:spcBef>
                <a:spcPts val="0"/>
              </a:spcBef>
              <a:spcAft>
                <a:spcPts val="0"/>
              </a:spcAft>
              <a:buSzPts val="2100"/>
              <a:buNone/>
              <a:defRPr sz="2100"/>
            </a:lvl6pPr>
            <a:lvl7pPr lvl="6" algn="r" rtl="0">
              <a:spcBef>
                <a:spcPts val="0"/>
              </a:spcBef>
              <a:spcAft>
                <a:spcPts val="0"/>
              </a:spcAft>
              <a:buSzPts val="2100"/>
              <a:buNone/>
              <a:defRPr sz="2100"/>
            </a:lvl7pPr>
            <a:lvl8pPr lvl="7" algn="r" rtl="0">
              <a:spcBef>
                <a:spcPts val="0"/>
              </a:spcBef>
              <a:spcAft>
                <a:spcPts val="0"/>
              </a:spcAft>
              <a:buSzPts val="2100"/>
              <a:buNone/>
              <a:defRPr sz="2100"/>
            </a:lvl8pPr>
            <a:lvl9pPr lvl="8" algn="r" rtl="0">
              <a:spcBef>
                <a:spcPts val="0"/>
              </a:spcBef>
              <a:spcAft>
                <a:spcPts val="0"/>
              </a:spcAft>
              <a:buSzPts val="2100"/>
              <a:buNone/>
              <a:defRPr sz="2100"/>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3">
  <p:cSld name="CUSTOM_6">
    <p:spTree>
      <p:nvGrpSpPr>
        <p:cNvPr id="1" name="Shape 84"/>
        <p:cNvGrpSpPr/>
        <p:nvPr/>
      </p:nvGrpSpPr>
      <p:grpSpPr>
        <a:xfrm>
          <a:off x="0" y="0"/>
          <a:ext cx="0" cy="0"/>
          <a:chOff x="0" y="0"/>
          <a:chExt cx="0" cy="0"/>
        </a:xfrm>
      </p:grpSpPr>
      <p:sp>
        <p:nvSpPr>
          <p:cNvPr id="85" name="Google Shape;85;p17"/>
          <p:cNvSpPr txBox="1">
            <a:spLocks noGrp="1"/>
          </p:cNvSpPr>
          <p:nvPr>
            <p:ph type="title"/>
          </p:nvPr>
        </p:nvSpPr>
        <p:spPr>
          <a:xfrm>
            <a:off x="3229175" y="378225"/>
            <a:ext cx="5142000" cy="515100"/>
          </a:xfrm>
          <a:prstGeom prst="rect">
            <a:avLst/>
          </a:prstGeom>
          <a:effectLst>
            <a:outerShdw blurRad="57150" dist="19050" dir="5400000" algn="bl" rotWithShape="0">
              <a:schemeClr val="dk2">
                <a:alpha val="50000"/>
              </a:schemeClr>
            </a:outerShdw>
          </a:effectLst>
        </p:spPr>
        <p:txBody>
          <a:bodyPr spcFirstLastPara="1" wrap="square" lIns="91425" tIns="91425" rIns="91425" bIns="91425" anchor="t" anchorCtr="0">
            <a:noAutofit/>
          </a:bodyPr>
          <a:lstStyle>
            <a:lvl1pPr lvl="0" algn="r" rtl="0">
              <a:spcBef>
                <a:spcPts val="0"/>
              </a:spcBef>
              <a:spcAft>
                <a:spcPts val="0"/>
              </a:spcAft>
              <a:buSzPts val="2100"/>
              <a:buNone/>
              <a:defRPr sz="2100"/>
            </a:lvl1pPr>
            <a:lvl2pPr lvl="1" algn="r" rtl="0">
              <a:spcBef>
                <a:spcPts val="0"/>
              </a:spcBef>
              <a:spcAft>
                <a:spcPts val="0"/>
              </a:spcAft>
              <a:buSzPts val="2100"/>
              <a:buNone/>
              <a:defRPr sz="2100"/>
            </a:lvl2pPr>
            <a:lvl3pPr lvl="2" algn="r" rtl="0">
              <a:spcBef>
                <a:spcPts val="0"/>
              </a:spcBef>
              <a:spcAft>
                <a:spcPts val="0"/>
              </a:spcAft>
              <a:buSzPts val="2100"/>
              <a:buNone/>
              <a:defRPr sz="2100"/>
            </a:lvl3pPr>
            <a:lvl4pPr lvl="3" algn="r" rtl="0">
              <a:spcBef>
                <a:spcPts val="0"/>
              </a:spcBef>
              <a:spcAft>
                <a:spcPts val="0"/>
              </a:spcAft>
              <a:buSzPts val="2100"/>
              <a:buNone/>
              <a:defRPr sz="2100"/>
            </a:lvl4pPr>
            <a:lvl5pPr lvl="4" algn="r" rtl="0">
              <a:spcBef>
                <a:spcPts val="0"/>
              </a:spcBef>
              <a:spcAft>
                <a:spcPts val="0"/>
              </a:spcAft>
              <a:buSzPts val="2100"/>
              <a:buNone/>
              <a:defRPr sz="2100"/>
            </a:lvl5pPr>
            <a:lvl6pPr lvl="5" algn="r" rtl="0">
              <a:spcBef>
                <a:spcPts val="0"/>
              </a:spcBef>
              <a:spcAft>
                <a:spcPts val="0"/>
              </a:spcAft>
              <a:buSzPts val="2100"/>
              <a:buNone/>
              <a:defRPr sz="2100"/>
            </a:lvl6pPr>
            <a:lvl7pPr lvl="6" algn="r" rtl="0">
              <a:spcBef>
                <a:spcPts val="0"/>
              </a:spcBef>
              <a:spcAft>
                <a:spcPts val="0"/>
              </a:spcAft>
              <a:buSzPts val="2100"/>
              <a:buNone/>
              <a:defRPr sz="2100"/>
            </a:lvl7pPr>
            <a:lvl8pPr lvl="7" algn="r" rtl="0">
              <a:spcBef>
                <a:spcPts val="0"/>
              </a:spcBef>
              <a:spcAft>
                <a:spcPts val="0"/>
              </a:spcAft>
              <a:buSzPts val="2100"/>
              <a:buNone/>
              <a:defRPr sz="2100"/>
            </a:lvl8pPr>
            <a:lvl9pPr lvl="8" algn="r" rtl="0">
              <a:spcBef>
                <a:spcPts val="0"/>
              </a:spcBef>
              <a:spcAft>
                <a:spcPts val="0"/>
              </a:spcAft>
              <a:buSzPts val="2100"/>
              <a:buNone/>
              <a:defRPr sz="21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4">
  <p:cSld name="Title Only 4">
    <p:spTree>
      <p:nvGrpSpPr>
        <p:cNvPr id="1" name="Shape 87"/>
        <p:cNvGrpSpPr/>
        <p:nvPr/>
      </p:nvGrpSpPr>
      <p:grpSpPr>
        <a:xfrm>
          <a:off x="0" y="0"/>
          <a:ext cx="0" cy="0"/>
          <a:chOff x="0" y="0"/>
          <a:chExt cx="0" cy="0"/>
        </a:xfrm>
      </p:grpSpPr>
      <p:sp>
        <p:nvSpPr>
          <p:cNvPr id="88" name="Google Shape;88;p18"/>
          <p:cNvSpPr txBox="1">
            <a:spLocks noGrp="1"/>
          </p:cNvSpPr>
          <p:nvPr>
            <p:ph type="title"/>
          </p:nvPr>
        </p:nvSpPr>
        <p:spPr>
          <a:xfrm>
            <a:off x="3161025" y="378225"/>
            <a:ext cx="5210100" cy="515100"/>
          </a:xfrm>
          <a:prstGeom prst="rect">
            <a:avLst/>
          </a:prstGeom>
        </p:spPr>
        <p:txBody>
          <a:bodyPr spcFirstLastPara="1" wrap="square" lIns="91425" tIns="91425" rIns="91425" bIns="91425" anchor="t" anchorCtr="0">
            <a:noAutofit/>
          </a:bodyPr>
          <a:lstStyle>
            <a:lvl1pPr lvl="0" algn="r" rtl="0">
              <a:spcBef>
                <a:spcPts val="0"/>
              </a:spcBef>
              <a:spcAft>
                <a:spcPts val="0"/>
              </a:spcAft>
              <a:buSzPts val="2100"/>
              <a:buNone/>
              <a:defRPr sz="2100"/>
            </a:lvl1pPr>
            <a:lvl2pPr lvl="1" algn="r" rtl="0">
              <a:spcBef>
                <a:spcPts val="0"/>
              </a:spcBef>
              <a:spcAft>
                <a:spcPts val="0"/>
              </a:spcAft>
              <a:buSzPts val="2100"/>
              <a:buNone/>
              <a:defRPr sz="2100"/>
            </a:lvl2pPr>
            <a:lvl3pPr lvl="2" algn="r" rtl="0">
              <a:spcBef>
                <a:spcPts val="0"/>
              </a:spcBef>
              <a:spcAft>
                <a:spcPts val="0"/>
              </a:spcAft>
              <a:buSzPts val="2100"/>
              <a:buNone/>
              <a:defRPr sz="2100"/>
            </a:lvl3pPr>
            <a:lvl4pPr lvl="3" algn="r" rtl="0">
              <a:spcBef>
                <a:spcPts val="0"/>
              </a:spcBef>
              <a:spcAft>
                <a:spcPts val="0"/>
              </a:spcAft>
              <a:buSzPts val="2100"/>
              <a:buNone/>
              <a:defRPr sz="2100"/>
            </a:lvl4pPr>
            <a:lvl5pPr lvl="4" algn="r" rtl="0">
              <a:spcBef>
                <a:spcPts val="0"/>
              </a:spcBef>
              <a:spcAft>
                <a:spcPts val="0"/>
              </a:spcAft>
              <a:buSzPts val="2100"/>
              <a:buNone/>
              <a:defRPr sz="2100"/>
            </a:lvl5pPr>
            <a:lvl6pPr lvl="5" algn="r" rtl="0">
              <a:spcBef>
                <a:spcPts val="0"/>
              </a:spcBef>
              <a:spcAft>
                <a:spcPts val="0"/>
              </a:spcAft>
              <a:buSzPts val="2100"/>
              <a:buNone/>
              <a:defRPr sz="2100"/>
            </a:lvl6pPr>
            <a:lvl7pPr lvl="6" algn="r" rtl="0">
              <a:spcBef>
                <a:spcPts val="0"/>
              </a:spcBef>
              <a:spcAft>
                <a:spcPts val="0"/>
              </a:spcAft>
              <a:buSzPts val="2100"/>
              <a:buNone/>
              <a:defRPr sz="2100"/>
            </a:lvl7pPr>
            <a:lvl8pPr lvl="7" algn="r" rtl="0">
              <a:spcBef>
                <a:spcPts val="0"/>
              </a:spcBef>
              <a:spcAft>
                <a:spcPts val="0"/>
              </a:spcAft>
              <a:buSzPts val="2100"/>
              <a:buNone/>
              <a:defRPr sz="2100"/>
            </a:lvl8pPr>
            <a:lvl9pPr lvl="8" algn="r" rtl="0">
              <a:spcBef>
                <a:spcPts val="0"/>
              </a:spcBef>
              <a:spcAft>
                <a:spcPts val="0"/>
              </a:spcAft>
              <a:buSzPts val="2100"/>
              <a:buNone/>
              <a:defRPr sz="2100"/>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ext 1">
  <p:cSld name="Title and Text 1">
    <p:spTree>
      <p:nvGrpSpPr>
        <p:cNvPr id="1" name="Shape 89"/>
        <p:cNvGrpSpPr/>
        <p:nvPr/>
      </p:nvGrpSpPr>
      <p:grpSpPr>
        <a:xfrm>
          <a:off x="0" y="0"/>
          <a:ext cx="0" cy="0"/>
          <a:chOff x="0" y="0"/>
          <a:chExt cx="0" cy="0"/>
        </a:xfrm>
      </p:grpSpPr>
      <p:sp>
        <p:nvSpPr>
          <p:cNvPr id="90" name="Google Shape;90;p19"/>
          <p:cNvSpPr txBox="1">
            <a:spLocks noGrp="1"/>
          </p:cNvSpPr>
          <p:nvPr>
            <p:ph type="title"/>
          </p:nvPr>
        </p:nvSpPr>
        <p:spPr>
          <a:xfrm>
            <a:off x="3229175" y="378225"/>
            <a:ext cx="5142000" cy="515100"/>
          </a:xfrm>
          <a:prstGeom prst="rect">
            <a:avLst/>
          </a:prstGeom>
        </p:spPr>
        <p:txBody>
          <a:bodyPr spcFirstLastPara="1" wrap="square" lIns="91425" tIns="91425" rIns="91425" bIns="91425" anchor="t" anchorCtr="0">
            <a:noAutofit/>
          </a:bodyPr>
          <a:lstStyle>
            <a:lvl1pPr lvl="0" algn="r" rtl="0">
              <a:spcBef>
                <a:spcPts val="0"/>
              </a:spcBef>
              <a:spcAft>
                <a:spcPts val="0"/>
              </a:spcAft>
              <a:buSzPts val="2100"/>
              <a:buNone/>
              <a:defRPr sz="2100"/>
            </a:lvl1pPr>
            <a:lvl2pPr lvl="1" algn="r" rtl="0">
              <a:spcBef>
                <a:spcPts val="0"/>
              </a:spcBef>
              <a:spcAft>
                <a:spcPts val="0"/>
              </a:spcAft>
              <a:buSzPts val="2100"/>
              <a:buNone/>
              <a:defRPr sz="2100"/>
            </a:lvl2pPr>
            <a:lvl3pPr lvl="2" algn="r" rtl="0">
              <a:spcBef>
                <a:spcPts val="0"/>
              </a:spcBef>
              <a:spcAft>
                <a:spcPts val="0"/>
              </a:spcAft>
              <a:buSzPts val="2100"/>
              <a:buNone/>
              <a:defRPr sz="2100"/>
            </a:lvl3pPr>
            <a:lvl4pPr lvl="3" algn="r" rtl="0">
              <a:spcBef>
                <a:spcPts val="0"/>
              </a:spcBef>
              <a:spcAft>
                <a:spcPts val="0"/>
              </a:spcAft>
              <a:buSzPts val="2100"/>
              <a:buNone/>
              <a:defRPr sz="2100"/>
            </a:lvl4pPr>
            <a:lvl5pPr lvl="4" algn="r" rtl="0">
              <a:spcBef>
                <a:spcPts val="0"/>
              </a:spcBef>
              <a:spcAft>
                <a:spcPts val="0"/>
              </a:spcAft>
              <a:buSzPts val="2100"/>
              <a:buNone/>
              <a:defRPr sz="2100"/>
            </a:lvl5pPr>
            <a:lvl6pPr lvl="5" algn="r" rtl="0">
              <a:spcBef>
                <a:spcPts val="0"/>
              </a:spcBef>
              <a:spcAft>
                <a:spcPts val="0"/>
              </a:spcAft>
              <a:buSzPts val="2100"/>
              <a:buNone/>
              <a:defRPr sz="2100"/>
            </a:lvl6pPr>
            <a:lvl7pPr lvl="6" algn="r" rtl="0">
              <a:spcBef>
                <a:spcPts val="0"/>
              </a:spcBef>
              <a:spcAft>
                <a:spcPts val="0"/>
              </a:spcAft>
              <a:buSzPts val="2100"/>
              <a:buNone/>
              <a:defRPr sz="2100"/>
            </a:lvl7pPr>
            <a:lvl8pPr lvl="7" algn="r" rtl="0">
              <a:spcBef>
                <a:spcPts val="0"/>
              </a:spcBef>
              <a:spcAft>
                <a:spcPts val="0"/>
              </a:spcAft>
              <a:buSzPts val="2100"/>
              <a:buNone/>
              <a:defRPr sz="2100"/>
            </a:lvl8pPr>
            <a:lvl9pPr lvl="8" algn="r" rtl="0">
              <a:spcBef>
                <a:spcPts val="0"/>
              </a:spcBef>
              <a:spcAft>
                <a:spcPts val="0"/>
              </a:spcAft>
              <a:buSzPts val="2100"/>
              <a:buNone/>
              <a:defRPr sz="2100"/>
            </a:lvl9pPr>
          </a:lstStyle>
          <a:p>
            <a:endParaRPr/>
          </a:p>
        </p:txBody>
      </p:sp>
      <p:sp>
        <p:nvSpPr>
          <p:cNvPr id="91" name="Google Shape;91;p19"/>
          <p:cNvSpPr txBox="1">
            <a:spLocks noGrp="1"/>
          </p:cNvSpPr>
          <p:nvPr>
            <p:ph type="subTitle" idx="1"/>
          </p:nvPr>
        </p:nvSpPr>
        <p:spPr>
          <a:xfrm>
            <a:off x="4870825" y="1767050"/>
            <a:ext cx="3273600" cy="23277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Char char="●"/>
              <a:defRPr sz="1400"/>
            </a:lvl1pPr>
            <a:lvl2pPr lvl="1" algn="ctr" rtl="0">
              <a:lnSpc>
                <a:spcPct val="100000"/>
              </a:lnSpc>
              <a:spcBef>
                <a:spcPts val="1000"/>
              </a:spcBef>
              <a:spcAft>
                <a:spcPts val="0"/>
              </a:spcAft>
              <a:buSzPts val="2100"/>
              <a:buChar char="○"/>
              <a:defRPr sz="2100"/>
            </a:lvl2pPr>
            <a:lvl3pPr lvl="2" algn="ctr" rtl="0">
              <a:lnSpc>
                <a:spcPct val="100000"/>
              </a:lnSpc>
              <a:spcBef>
                <a:spcPts val="0"/>
              </a:spcBef>
              <a:spcAft>
                <a:spcPts val="0"/>
              </a:spcAft>
              <a:buSzPts val="2100"/>
              <a:buChar char="■"/>
              <a:defRPr sz="2100"/>
            </a:lvl3pPr>
            <a:lvl4pPr lvl="3" algn="ctr" rtl="0">
              <a:lnSpc>
                <a:spcPct val="100000"/>
              </a:lnSpc>
              <a:spcBef>
                <a:spcPts val="0"/>
              </a:spcBef>
              <a:spcAft>
                <a:spcPts val="0"/>
              </a:spcAft>
              <a:buSzPts val="2100"/>
              <a:buChar char="●"/>
              <a:defRPr sz="2100"/>
            </a:lvl4pPr>
            <a:lvl5pPr lvl="4" algn="ctr" rtl="0">
              <a:lnSpc>
                <a:spcPct val="100000"/>
              </a:lnSpc>
              <a:spcBef>
                <a:spcPts val="0"/>
              </a:spcBef>
              <a:spcAft>
                <a:spcPts val="0"/>
              </a:spcAft>
              <a:buSzPts val="2100"/>
              <a:buChar char="○"/>
              <a:defRPr sz="2100"/>
            </a:lvl5pPr>
            <a:lvl6pPr lvl="5" algn="ctr" rtl="0">
              <a:lnSpc>
                <a:spcPct val="100000"/>
              </a:lnSpc>
              <a:spcBef>
                <a:spcPts val="0"/>
              </a:spcBef>
              <a:spcAft>
                <a:spcPts val="0"/>
              </a:spcAft>
              <a:buSzPts val="2100"/>
              <a:buChar char="■"/>
              <a:defRPr sz="2100"/>
            </a:lvl6pPr>
            <a:lvl7pPr lvl="6" algn="ctr" rtl="0">
              <a:lnSpc>
                <a:spcPct val="100000"/>
              </a:lnSpc>
              <a:spcBef>
                <a:spcPts val="0"/>
              </a:spcBef>
              <a:spcAft>
                <a:spcPts val="0"/>
              </a:spcAft>
              <a:buSzPts val="2100"/>
              <a:buChar char="●"/>
              <a:defRPr sz="2100"/>
            </a:lvl7pPr>
            <a:lvl8pPr lvl="7" algn="ctr" rtl="0">
              <a:lnSpc>
                <a:spcPct val="100000"/>
              </a:lnSpc>
              <a:spcBef>
                <a:spcPts val="0"/>
              </a:spcBef>
              <a:spcAft>
                <a:spcPts val="0"/>
              </a:spcAft>
              <a:buSzPts val="2100"/>
              <a:buChar char="○"/>
              <a:defRPr sz="2100"/>
            </a:lvl8pPr>
            <a:lvl9pPr lvl="8" algn="ctr" rtl="0">
              <a:lnSpc>
                <a:spcPct val="100000"/>
              </a:lnSpc>
              <a:spcBef>
                <a:spcPts val="0"/>
              </a:spcBef>
              <a:spcAft>
                <a:spcPts val="0"/>
              </a:spcAft>
              <a:buSzPts val="2100"/>
              <a:buChar char="■"/>
              <a:defRPr sz="2100"/>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Text 2">
  <p:cSld name="Title and Text 2">
    <p:spTree>
      <p:nvGrpSpPr>
        <p:cNvPr id="1" name="Shape 92"/>
        <p:cNvGrpSpPr/>
        <p:nvPr/>
      </p:nvGrpSpPr>
      <p:grpSpPr>
        <a:xfrm>
          <a:off x="0" y="0"/>
          <a:ext cx="0" cy="0"/>
          <a:chOff x="0" y="0"/>
          <a:chExt cx="0" cy="0"/>
        </a:xfrm>
      </p:grpSpPr>
      <p:sp>
        <p:nvSpPr>
          <p:cNvPr id="93" name="Google Shape;93;p20"/>
          <p:cNvSpPr txBox="1">
            <a:spLocks noGrp="1"/>
          </p:cNvSpPr>
          <p:nvPr>
            <p:ph type="subTitle" idx="1"/>
          </p:nvPr>
        </p:nvSpPr>
        <p:spPr>
          <a:xfrm>
            <a:off x="1098925" y="531350"/>
            <a:ext cx="3273600" cy="1235100"/>
          </a:xfrm>
          <a:prstGeom prst="rect">
            <a:avLst/>
          </a:prstGeom>
        </p:spPr>
        <p:txBody>
          <a:bodyPr spcFirstLastPara="1" wrap="square" lIns="91425" tIns="91425" rIns="91425" bIns="91425" anchor="b" anchorCtr="0">
            <a:noAutofit/>
          </a:bodyPr>
          <a:lstStyle>
            <a:lvl1pPr lvl="0" rtl="0">
              <a:lnSpc>
                <a:spcPct val="100000"/>
              </a:lnSpc>
              <a:spcBef>
                <a:spcPts val="0"/>
              </a:spcBef>
              <a:spcAft>
                <a:spcPts val="0"/>
              </a:spcAft>
              <a:buSzPts val="1800"/>
              <a:buFont typeface="Montserrat ExtraBold" panose="00000900000000000000"/>
              <a:buNone/>
              <a:defRPr>
                <a:latin typeface="Montserrat ExtraBold" panose="00000900000000000000"/>
                <a:ea typeface="Montserrat ExtraBold" panose="00000900000000000000"/>
                <a:cs typeface="Montserrat ExtraBold" panose="00000900000000000000"/>
                <a:sym typeface="Montserrat ExtraBold" panose="00000900000000000000"/>
              </a:defRPr>
            </a:lvl1pPr>
            <a:lvl2pPr lvl="1" algn="ctr" rtl="0">
              <a:lnSpc>
                <a:spcPct val="100000"/>
              </a:lnSpc>
              <a:spcBef>
                <a:spcPts val="0"/>
              </a:spcBef>
              <a:spcAft>
                <a:spcPts val="0"/>
              </a:spcAft>
              <a:buSzPts val="2100"/>
              <a:buFont typeface="Montserrat SemiBold" panose="00000700000000000000"/>
              <a:buNone/>
              <a:defRPr sz="2100">
                <a:latin typeface="Montserrat SemiBold" panose="00000700000000000000"/>
                <a:ea typeface="Montserrat SemiBold" panose="00000700000000000000"/>
                <a:cs typeface="Montserrat SemiBold" panose="00000700000000000000"/>
                <a:sym typeface="Montserrat SemiBold" panose="00000700000000000000"/>
              </a:defRPr>
            </a:lvl2pPr>
            <a:lvl3pPr lvl="2" algn="ctr" rtl="0">
              <a:lnSpc>
                <a:spcPct val="100000"/>
              </a:lnSpc>
              <a:spcBef>
                <a:spcPts val="0"/>
              </a:spcBef>
              <a:spcAft>
                <a:spcPts val="0"/>
              </a:spcAft>
              <a:buSzPts val="2100"/>
              <a:buFont typeface="Montserrat SemiBold" panose="00000700000000000000"/>
              <a:buNone/>
              <a:defRPr sz="2100">
                <a:latin typeface="Montserrat SemiBold" panose="00000700000000000000"/>
                <a:ea typeface="Montserrat SemiBold" panose="00000700000000000000"/>
                <a:cs typeface="Montserrat SemiBold" panose="00000700000000000000"/>
                <a:sym typeface="Montserrat SemiBold" panose="00000700000000000000"/>
              </a:defRPr>
            </a:lvl3pPr>
            <a:lvl4pPr lvl="3" algn="ctr" rtl="0">
              <a:lnSpc>
                <a:spcPct val="100000"/>
              </a:lnSpc>
              <a:spcBef>
                <a:spcPts val="0"/>
              </a:spcBef>
              <a:spcAft>
                <a:spcPts val="0"/>
              </a:spcAft>
              <a:buSzPts val="2100"/>
              <a:buFont typeface="Montserrat SemiBold" panose="00000700000000000000"/>
              <a:buNone/>
              <a:defRPr sz="2100">
                <a:latin typeface="Montserrat SemiBold" panose="00000700000000000000"/>
                <a:ea typeface="Montserrat SemiBold" panose="00000700000000000000"/>
                <a:cs typeface="Montserrat SemiBold" panose="00000700000000000000"/>
                <a:sym typeface="Montserrat SemiBold" panose="00000700000000000000"/>
              </a:defRPr>
            </a:lvl4pPr>
            <a:lvl5pPr lvl="4" algn="ctr" rtl="0">
              <a:lnSpc>
                <a:spcPct val="100000"/>
              </a:lnSpc>
              <a:spcBef>
                <a:spcPts val="0"/>
              </a:spcBef>
              <a:spcAft>
                <a:spcPts val="0"/>
              </a:spcAft>
              <a:buSzPts val="2100"/>
              <a:buFont typeface="Montserrat SemiBold" panose="00000700000000000000"/>
              <a:buNone/>
              <a:defRPr sz="2100">
                <a:latin typeface="Montserrat SemiBold" panose="00000700000000000000"/>
                <a:ea typeface="Montserrat SemiBold" panose="00000700000000000000"/>
                <a:cs typeface="Montserrat SemiBold" panose="00000700000000000000"/>
                <a:sym typeface="Montserrat SemiBold" panose="00000700000000000000"/>
              </a:defRPr>
            </a:lvl5pPr>
            <a:lvl6pPr lvl="5" algn="ctr" rtl="0">
              <a:lnSpc>
                <a:spcPct val="100000"/>
              </a:lnSpc>
              <a:spcBef>
                <a:spcPts val="0"/>
              </a:spcBef>
              <a:spcAft>
                <a:spcPts val="0"/>
              </a:spcAft>
              <a:buSzPts val="2100"/>
              <a:buFont typeface="Montserrat SemiBold" panose="00000700000000000000"/>
              <a:buNone/>
              <a:defRPr sz="2100">
                <a:latin typeface="Montserrat SemiBold" panose="00000700000000000000"/>
                <a:ea typeface="Montserrat SemiBold" panose="00000700000000000000"/>
                <a:cs typeface="Montserrat SemiBold" panose="00000700000000000000"/>
                <a:sym typeface="Montserrat SemiBold" panose="00000700000000000000"/>
              </a:defRPr>
            </a:lvl6pPr>
            <a:lvl7pPr lvl="6" algn="ctr" rtl="0">
              <a:lnSpc>
                <a:spcPct val="100000"/>
              </a:lnSpc>
              <a:spcBef>
                <a:spcPts val="0"/>
              </a:spcBef>
              <a:spcAft>
                <a:spcPts val="0"/>
              </a:spcAft>
              <a:buSzPts val="2100"/>
              <a:buFont typeface="Montserrat SemiBold" panose="00000700000000000000"/>
              <a:buNone/>
              <a:defRPr sz="2100">
                <a:latin typeface="Montserrat SemiBold" panose="00000700000000000000"/>
                <a:ea typeface="Montserrat SemiBold" panose="00000700000000000000"/>
                <a:cs typeface="Montserrat SemiBold" panose="00000700000000000000"/>
                <a:sym typeface="Montserrat SemiBold" panose="00000700000000000000"/>
              </a:defRPr>
            </a:lvl7pPr>
            <a:lvl8pPr lvl="7" algn="ctr" rtl="0">
              <a:lnSpc>
                <a:spcPct val="100000"/>
              </a:lnSpc>
              <a:spcBef>
                <a:spcPts val="0"/>
              </a:spcBef>
              <a:spcAft>
                <a:spcPts val="0"/>
              </a:spcAft>
              <a:buSzPts val="2100"/>
              <a:buFont typeface="Montserrat SemiBold" panose="00000700000000000000"/>
              <a:buNone/>
              <a:defRPr sz="2100">
                <a:latin typeface="Montserrat SemiBold" panose="00000700000000000000"/>
                <a:ea typeface="Montserrat SemiBold" panose="00000700000000000000"/>
                <a:cs typeface="Montserrat SemiBold" panose="00000700000000000000"/>
                <a:sym typeface="Montserrat SemiBold" panose="00000700000000000000"/>
              </a:defRPr>
            </a:lvl8pPr>
            <a:lvl9pPr lvl="8" algn="ctr" rtl="0">
              <a:lnSpc>
                <a:spcPct val="100000"/>
              </a:lnSpc>
              <a:spcBef>
                <a:spcPts val="0"/>
              </a:spcBef>
              <a:spcAft>
                <a:spcPts val="0"/>
              </a:spcAft>
              <a:buSzPts val="2100"/>
              <a:buFont typeface="Montserrat SemiBold" panose="00000700000000000000"/>
              <a:buNone/>
              <a:defRPr sz="2100">
                <a:latin typeface="Montserrat SemiBold" panose="00000700000000000000"/>
                <a:ea typeface="Montserrat SemiBold" panose="00000700000000000000"/>
                <a:cs typeface="Montserrat SemiBold" panose="00000700000000000000"/>
                <a:sym typeface="Montserrat SemiBold" panose="00000700000000000000"/>
              </a:defRPr>
            </a:lvl9pPr>
          </a:lstStyle>
          <a:p>
            <a:endParaRPr/>
          </a:p>
        </p:txBody>
      </p:sp>
      <p:sp>
        <p:nvSpPr>
          <p:cNvPr id="94" name="Google Shape;94;p20"/>
          <p:cNvSpPr txBox="1">
            <a:spLocks noGrp="1"/>
          </p:cNvSpPr>
          <p:nvPr>
            <p:ph type="title"/>
          </p:nvPr>
        </p:nvSpPr>
        <p:spPr>
          <a:xfrm>
            <a:off x="3229175" y="378225"/>
            <a:ext cx="5142000" cy="515100"/>
          </a:xfrm>
          <a:prstGeom prst="rect">
            <a:avLst/>
          </a:prstGeom>
        </p:spPr>
        <p:txBody>
          <a:bodyPr spcFirstLastPara="1" wrap="square" lIns="91425" tIns="91425" rIns="91425" bIns="91425" anchor="t" anchorCtr="0">
            <a:noAutofit/>
          </a:bodyPr>
          <a:lstStyle>
            <a:lvl1pPr lvl="0" algn="r" rtl="0">
              <a:spcBef>
                <a:spcPts val="0"/>
              </a:spcBef>
              <a:spcAft>
                <a:spcPts val="0"/>
              </a:spcAft>
              <a:buSzPts val="2100"/>
              <a:buNone/>
              <a:defRPr sz="2100"/>
            </a:lvl1pPr>
            <a:lvl2pPr lvl="1" algn="r" rtl="0">
              <a:spcBef>
                <a:spcPts val="0"/>
              </a:spcBef>
              <a:spcAft>
                <a:spcPts val="0"/>
              </a:spcAft>
              <a:buSzPts val="2100"/>
              <a:buNone/>
              <a:defRPr sz="2100"/>
            </a:lvl2pPr>
            <a:lvl3pPr lvl="2" algn="r" rtl="0">
              <a:spcBef>
                <a:spcPts val="0"/>
              </a:spcBef>
              <a:spcAft>
                <a:spcPts val="0"/>
              </a:spcAft>
              <a:buSzPts val="2100"/>
              <a:buNone/>
              <a:defRPr sz="2100"/>
            </a:lvl3pPr>
            <a:lvl4pPr lvl="3" algn="r" rtl="0">
              <a:spcBef>
                <a:spcPts val="0"/>
              </a:spcBef>
              <a:spcAft>
                <a:spcPts val="0"/>
              </a:spcAft>
              <a:buSzPts val="2100"/>
              <a:buNone/>
              <a:defRPr sz="2100"/>
            </a:lvl4pPr>
            <a:lvl5pPr lvl="4" algn="r" rtl="0">
              <a:spcBef>
                <a:spcPts val="0"/>
              </a:spcBef>
              <a:spcAft>
                <a:spcPts val="0"/>
              </a:spcAft>
              <a:buSzPts val="2100"/>
              <a:buNone/>
              <a:defRPr sz="2100"/>
            </a:lvl5pPr>
            <a:lvl6pPr lvl="5" algn="r" rtl="0">
              <a:spcBef>
                <a:spcPts val="0"/>
              </a:spcBef>
              <a:spcAft>
                <a:spcPts val="0"/>
              </a:spcAft>
              <a:buSzPts val="2100"/>
              <a:buNone/>
              <a:defRPr sz="2100"/>
            </a:lvl6pPr>
            <a:lvl7pPr lvl="6" algn="r" rtl="0">
              <a:spcBef>
                <a:spcPts val="0"/>
              </a:spcBef>
              <a:spcAft>
                <a:spcPts val="0"/>
              </a:spcAft>
              <a:buSzPts val="2100"/>
              <a:buNone/>
              <a:defRPr sz="2100"/>
            </a:lvl7pPr>
            <a:lvl8pPr lvl="7" algn="r" rtl="0">
              <a:spcBef>
                <a:spcPts val="0"/>
              </a:spcBef>
              <a:spcAft>
                <a:spcPts val="0"/>
              </a:spcAft>
              <a:buSzPts val="2100"/>
              <a:buNone/>
              <a:defRPr sz="2100"/>
            </a:lvl8pPr>
            <a:lvl9pPr lvl="8" algn="r" rtl="0">
              <a:spcBef>
                <a:spcPts val="0"/>
              </a:spcBef>
              <a:spcAft>
                <a:spcPts val="0"/>
              </a:spcAft>
              <a:buSzPts val="2100"/>
              <a:buNone/>
              <a:defRPr sz="2100"/>
            </a:lvl9pPr>
          </a:lstStyle>
          <a:p>
            <a:endParaRPr/>
          </a:p>
        </p:txBody>
      </p:sp>
      <p:sp>
        <p:nvSpPr>
          <p:cNvPr id="95" name="Google Shape;95;p20"/>
          <p:cNvSpPr txBox="1">
            <a:spLocks noGrp="1"/>
          </p:cNvSpPr>
          <p:nvPr>
            <p:ph type="subTitle" idx="2"/>
          </p:nvPr>
        </p:nvSpPr>
        <p:spPr>
          <a:xfrm>
            <a:off x="1098925" y="1971825"/>
            <a:ext cx="3273600" cy="23247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Char char="●"/>
              <a:defRPr sz="1400"/>
            </a:lvl1pPr>
            <a:lvl2pPr lvl="1" algn="ctr" rtl="0">
              <a:lnSpc>
                <a:spcPct val="100000"/>
              </a:lnSpc>
              <a:spcBef>
                <a:spcPts val="1000"/>
              </a:spcBef>
              <a:spcAft>
                <a:spcPts val="0"/>
              </a:spcAft>
              <a:buSzPts val="2100"/>
              <a:buChar char="○"/>
              <a:defRPr sz="2100"/>
            </a:lvl2pPr>
            <a:lvl3pPr lvl="2" algn="ctr" rtl="0">
              <a:lnSpc>
                <a:spcPct val="100000"/>
              </a:lnSpc>
              <a:spcBef>
                <a:spcPts val="0"/>
              </a:spcBef>
              <a:spcAft>
                <a:spcPts val="0"/>
              </a:spcAft>
              <a:buSzPts val="2100"/>
              <a:buChar char="■"/>
              <a:defRPr sz="2100"/>
            </a:lvl3pPr>
            <a:lvl4pPr lvl="3" algn="ctr" rtl="0">
              <a:lnSpc>
                <a:spcPct val="100000"/>
              </a:lnSpc>
              <a:spcBef>
                <a:spcPts val="0"/>
              </a:spcBef>
              <a:spcAft>
                <a:spcPts val="0"/>
              </a:spcAft>
              <a:buSzPts val="2100"/>
              <a:buChar char="●"/>
              <a:defRPr sz="2100"/>
            </a:lvl4pPr>
            <a:lvl5pPr lvl="4" algn="ctr" rtl="0">
              <a:lnSpc>
                <a:spcPct val="100000"/>
              </a:lnSpc>
              <a:spcBef>
                <a:spcPts val="0"/>
              </a:spcBef>
              <a:spcAft>
                <a:spcPts val="0"/>
              </a:spcAft>
              <a:buSzPts val="2100"/>
              <a:buChar char="○"/>
              <a:defRPr sz="2100"/>
            </a:lvl5pPr>
            <a:lvl6pPr lvl="5" algn="ctr" rtl="0">
              <a:lnSpc>
                <a:spcPct val="100000"/>
              </a:lnSpc>
              <a:spcBef>
                <a:spcPts val="0"/>
              </a:spcBef>
              <a:spcAft>
                <a:spcPts val="0"/>
              </a:spcAft>
              <a:buSzPts val="2100"/>
              <a:buChar char="■"/>
              <a:defRPr sz="2100"/>
            </a:lvl6pPr>
            <a:lvl7pPr lvl="6" algn="ctr" rtl="0">
              <a:lnSpc>
                <a:spcPct val="100000"/>
              </a:lnSpc>
              <a:spcBef>
                <a:spcPts val="0"/>
              </a:spcBef>
              <a:spcAft>
                <a:spcPts val="0"/>
              </a:spcAft>
              <a:buSzPts val="2100"/>
              <a:buChar char="●"/>
              <a:defRPr sz="2100"/>
            </a:lvl7pPr>
            <a:lvl8pPr lvl="7" algn="ctr" rtl="0">
              <a:lnSpc>
                <a:spcPct val="100000"/>
              </a:lnSpc>
              <a:spcBef>
                <a:spcPts val="0"/>
              </a:spcBef>
              <a:spcAft>
                <a:spcPts val="0"/>
              </a:spcAft>
              <a:buSzPts val="2100"/>
              <a:buChar char="○"/>
              <a:defRPr sz="2100"/>
            </a:lvl8pPr>
            <a:lvl9pPr lvl="8" algn="ctr" rtl="0">
              <a:lnSpc>
                <a:spcPct val="100000"/>
              </a:lnSpc>
              <a:spcBef>
                <a:spcPts val="0"/>
              </a:spcBef>
              <a:spcAft>
                <a:spcPts val="0"/>
              </a:spcAft>
              <a:buSzPts val="2100"/>
              <a:buChar char="■"/>
              <a:defRPr sz="2100"/>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ext 4">
  <p:cSld name="CUSTOM_7">
    <p:spTree>
      <p:nvGrpSpPr>
        <p:cNvPr id="1" name="Shape 96"/>
        <p:cNvGrpSpPr/>
        <p:nvPr/>
      </p:nvGrpSpPr>
      <p:grpSpPr>
        <a:xfrm>
          <a:off x="0" y="0"/>
          <a:ext cx="0" cy="0"/>
          <a:chOff x="0" y="0"/>
          <a:chExt cx="0" cy="0"/>
        </a:xfrm>
      </p:grpSpPr>
      <p:sp>
        <p:nvSpPr>
          <p:cNvPr id="98" name="Google Shape;98;p21"/>
          <p:cNvSpPr txBox="1">
            <a:spLocks noGrp="1"/>
          </p:cNvSpPr>
          <p:nvPr>
            <p:ph type="title"/>
          </p:nvPr>
        </p:nvSpPr>
        <p:spPr>
          <a:xfrm>
            <a:off x="5113200" y="378225"/>
            <a:ext cx="3258000" cy="515100"/>
          </a:xfrm>
          <a:prstGeom prst="rect">
            <a:avLst/>
          </a:prstGeom>
        </p:spPr>
        <p:txBody>
          <a:bodyPr spcFirstLastPara="1" wrap="square" lIns="91425" tIns="91425" rIns="91425" bIns="91425" anchor="t" anchorCtr="0">
            <a:noAutofit/>
          </a:bodyPr>
          <a:lstStyle>
            <a:lvl1pPr lvl="0" algn="r" rtl="0">
              <a:spcBef>
                <a:spcPts val="0"/>
              </a:spcBef>
              <a:spcAft>
                <a:spcPts val="0"/>
              </a:spcAft>
              <a:buSzPts val="2100"/>
              <a:buNone/>
              <a:defRPr sz="2100"/>
            </a:lvl1pPr>
            <a:lvl2pPr lvl="1" algn="r" rtl="0">
              <a:spcBef>
                <a:spcPts val="0"/>
              </a:spcBef>
              <a:spcAft>
                <a:spcPts val="0"/>
              </a:spcAft>
              <a:buSzPts val="2100"/>
              <a:buNone/>
              <a:defRPr sz="2100"/>
            </a:lvl2pPr>
            <a:lvl3pPr lvl="2" algn="r" rtl="0">
              <a:spcBef>
                <a:spcPts val="0"/>
              </a:spcBef>
              <a:spcAft>
                <a:spcPts val="0"/>
              </a:spcAft>
              <a:buSzPts val="2100"/>
              <a:buNone/>
              <a:defRPr sz="2100"/>
            </a:lvl3pPr>
            <a:lvl4pPr lvl="3" algn="r" rtl="0">
              <a:spcBef>
                <a:spcPts val="0"/>
              </a:spcBef>
              <a:spcAft>
                <a:spcPts val="0"/>
              </a:spcAft>
              <a:buSzPts val="2100"/>
              <a:buNone/>
              <a:defRPr sz="2100"/>
            </a:lvl4pPr>
            <a:lvl5pPr lvl="4" algn="r" rtl="0">
              <a:spcBef>
                <a:spcPts val="0"/>
              </a:spcBef>
              <a:spcAft>
                <a:spcPts val="0"/>
              </a:spcAft>
              <a:buSzPts val="2100"/>
              <a:buNone/>
              <a:defRPr sz="2100"/>
            </a:lvl5pPr>
            <a:lvl6pPr lvl="5" algn="r" rtl="0">
              <a:spcBef>
                <a:spcPts val="0"/>
              </a:spcBef>
              <a:spcAft>
                <a:spcPts val="0"/>
              </a:spcAft>
              <a:buSzPts val="2100"/>
              <a:buNone/>
              <a:defRPr sz="2100"/>
            </a:lvl6pPr>
            <a:lvl7pPr lvl="6" algn="r" rtl="0">
              <a:spcBef>
                <a:spcPts val="0"/>
              </a:spcBef>
              <a:spcAft>
                <a:spcPts val="0"/>
              </a:spcAft>
              <a:buSzPts val="2100"/>
              <a:buNone/>
              <a:defRPr sz="2100"/>
            </a:lvl7pPr>
            <a:lvl8pPr lvl="7" algn="r" rtl="0">
              <a:spcBef>
                <a:spcPts val="0"/>
              </a:spcBef>
              <a:spcAft>
                <a:spcPts val="0"/>
              </a:spcAft>
              <a:buSzPts val="2100"/>
              <a:buNone/>
              <a:defRPr sz="2100"/>
            </a:lvl8pPr>
            <a:lvl9pPr lvl="8" algn="r" rtl="0">
              <a:spcBef>
                <a:spcPts val="0"/>
              </a:spcBef>
              <a:spcAft>
                <a:spcPts val="0"/>
              </a:spcAft>
              <a:buSzPts val="2100"/>
              <a:buNone/>
              <a:defRPr sz="2100"/>
            </a:lvl9pPr>
          </a:lstStyle>
          <a:p>
            <a:endParaRPr/>
          </a:p>
        </p:txBody>
      </p:sp>
      <p:sp>
        <p:nvSpPr>
          <p:cNvPr id="99" name="Google Shape;99;p21"/>
          <p:cNvSpPr txBox="1">
            <a:spLocks noGrp="1"/>
          </p:cNvSpPr>
          <p:nvPr>
            <p:ph type="subTitle" idx="1"/>
          </p:nvPr>
        </p:nvSpPr>
        <p:spPr>
          <a:xfrm>
            <a:off x="1976000" y="2684865"/>
            <a:ext cx="2241900" cy="19254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ext 5">
  <p:cSld name="CUSTOM_10">
    <p:spTree>
      <p:nvGrpSpPr>
        <p:cNvPr id="1" name="Shape 100"/>
        <p:cNvGrpSpPr/>
        <p:nvPr/>
      </p:nvGrpSpPr>
      <p:grpSpPr>
        <a:xfrm>
          <a:off x="0" y="0"/>
          <a:ext cx="0" cy="0"/>
          <a:chOff x="0" y="0"/>
          <a:chExt cx="0" cy="0"/>
        </a:xfrm>
      </p:grpSpPr>
      <p:sp>
        <p:nvSpPr>
          <p:cNvPr id="102" name="Google Shape;102;p22"/>
          <p:cNvSpPr txBox="1">
            <a:spLocks noGrp="1"/>
          </p:cNvSpPr>
          <p:nvPr>
            <p:ph type="title"/>
          </p:nvPr>
        </p:nvSpPr>
        <p:spPr>
          <a:xfrm>
            <a:off x="5033100" y="1498000"/>
            <a:ext cx="3168600" cy="534300"/>
          </a:xfrm>
          <a:prstGeom prst="rect">
            <a:avLst/>
          </a:prstGeom>
        </p:spPr>
        <p:txBody>
          <a:bodyPr spcFirstLastPara="1" wrap="square" lIns="91425" tIns="91425" rIns="91425" bIns="91425" anchor="b" anchorCtr="0">
            <a:noAutofit/>
          </a:bodyPr>
          <a:lstStyle>
            <a:lvl1pPr lvl="0" rtl="0">
              <a:spcBef>
                <a:spcPts val="0"/>
              </a:spcBef>
              <a:spcAft>
                <a:spcPts val="0"/>
              </a:spcAft>
              <a:buSzPts val="2100"/>
              <a:buNone/>
              <a:defRPr sz="2100"/>
            </a:lvl1pPr>
            <a:lvl2pPr lvl="1" rtl="0">
              <a:spcBef>
                <a:spcPts val="0"/>
              </a:spcBef>
              <a:spcAft>
                <a:spcPts val="0"/>
              </a:spcAft>
              <a:buSzPts val="2100"/>
              <a:buNone/>
              <a:defRPr sz="2100"/>
            </a:lvl2pPr>
            <a:lvl3pPr lvl="2" rtl="0">
              <a:spcBef>
                <a:spcPts val="0"/>
              </a:spcBef>
              <a:spcAft>
                <a:spcPts val="0"/>
              </a:spcAft>
              <a:buSzPts val="2100"/>
              <a:buNone/>
              <a:defRPr sz="2100"/>
            </a:lvl3pPr>
            <a:lvl4pPr lvl="3" rtl="0">
              <a:spcBef>
                <a:spcPts val="0"/>
              </a:spcBef>
              <a:spcAft>
                <a:spcPts val="0"/>
              </a:spcAft>
              <a:buSzPts val="2100"/>
              <a:buNone/>
              <a:defRPr sz="2100"/>
            </a:lvl4pPr>
            <a:lvl5pPr lvl="4" rtl="0">
              <a:spcBef>
                <a:spcPts val="0"/>
              </a:spcBef>
              <a:spcAft>
                <a:spcPts val="0"/>
              </a:spcAft>
              <a:buSzPts val="2100"/>
              <a:buNone/>
              <a:defRPr sz="2100"/>
            </a:lvl5pPr>
            <a:lvl6pPr lvl="5" rtl="0">
              <a:spcBef>
                <a:spcPts val="0"/>
              </a:spcBef>
              <a:spcAft>
                <a:spcPts val="0"/>
              </a:spcAft>
              <a:buSzPts val="2100"/>
              <a:buNone/>
              <a:defRPr sz="2100"/>
            </a:lvl6pPr>
            <a:lvl7pPr lvl="6" rtl="0">
              <a:spcBef>
                <a:spcPts val="0"/>
              </a:spcBef>
              <a:spcAft>
                <a:spcPts val="0"/>
              </a:spcAft>
              <a:buSzPts val="2100"/>
              <a:buNone/>
              <a:defRPr sz="2100"/>
            </a:lvl7pPr>
            <a:lvl8pPr lvl="7" rtl="0">
              <a:spcBef>
                <a:spcPts val="0"/>
              </a:spcBef>
              <a:spcAft>
                <a:spcPts val="0"/>
              </a:spcAft>
              <a:buSzPts val="2100"/>
              <a:buNone/>
              <a:defRPr sz="2100"/>
            </a:lvl8pPr>
            <a:lvl9pPr lvl="8" rtl="0">
              <a:spcBef>
                <a:spcPts val="0"/>
              </a:spcBef>
              <a:spcAft>
                <a:spcPts val="0"/>
              </a:spcAft>
              <a:buSzPts val="2100"/>
              <a:buNone/>
              <a:defRPr sz="2100"/>
            </a:lvl9pPr>
          </a:lstStyle>
          <a:p>
            <a:endParaRPr/>
          </a:p>
        </p:txBody>
      </p:sp>
      <p:sp>
        <p:nvSpPr>
          <p:cNvPr id="103" name="Google Shape;103;p22"/>
          <p:cNvSpPr txBox="1">
            <a:spLocks noGrp="1"/>
          </p:cNvSpPr>
          <p:nvPr>
            <p:ph type="subTitle" idx="1"/>
          </p:nvPr>
        </p:nvSpPr>
        <p:spPr>
          <a:xfrm>
            <a:off x="5033100" y="2110500"/>
            <a:ext cx="3168600" cy="1561200"/>
          </a:xfrm>
          <a:prstGeom prst="rect">
            <a:avLst/>
          </a:prstGeom>
          <a:ln>
            <a:noFill/>
          </a:ln>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a:solidFill>
                  <a:schemeClr val="lt1"/>
                </a:solidFill>
              </a:defRPr>
            </a:lvl1pPr>
            <a:lvl2pPr lvl="1" algn="ctr" rtl="0">
              <a:lnSpc>
                <a:spcPct val="100000"/>
              </a:lnSpc>
              <a:spcBef>
                <a:spcPts val="160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Four Columns">
  <p:cSld name="TITLE_AND_BODY_1_1">
    <p:spTree>
      <p:nvGrpSpPr>
        <p:cNvPr id="1" name="Shape 104"/>
        <p:cNvGrpSpPr/>
        <p:nvPr/>
      </p:nvGrpSpPr>
      <p:grpSpPr>
        <a:xfrm>
          <a:off x="0" y="0"/>
          <a:ext cx="0" cy="0"/>
          <a:chOff x="0" y="0"/>
          <a:chExt cx="0" cy="0"/>
        </a:xfrm>
      </p:grpSpPr>
      <p:sp>
        <p:nvSpPr>
          <p:cNvPr id="106" name="Google Shape;106;p23"/>
          <p:cNvSpPr txBox="1">
            <a:spLocks noGrp="1"/>
          </p:cNvSpPr>
          <p:nvPr>
            <p:ph type="title"/>
          </p:nvPr>
        </p:nvSpPr>
        <p:spPr>
          <a:xfrm>
            <a:off x="5113200" y="378225"/>
            <a:ext cx="3258000" cy="515100"/>
          </a:xfrm>
          <a:prstGeom prst="rect">
            <a:avLst/>
          </a:prstGeom>
        </p:spPr>
        <p:txBody>
          <a:bodyPr spcFirstLastPara="1" wrap="square" lIns="91425" tIns="91425" rIns="91425" bIns="91425" anchor="t" anchorCtr="0">
            <a:noAutofit/>
          </a:bodyPr>
          <a:lstStyle>
            <a:lvl1pPr lvl="0" algn="r" rtl="0">
              <a:spcBef>
                <a:spcPts val="0"/>
              </a:spcBef>
              <a:spcAft>
                <a:spcPts val="0"/>
              </a:spcAft>
              <a:buSzPts val="2100"/>
              <a:buNone/>
              <a:defRPr sz="2100"/>
            </a:lvl1pPr>
            <a:lvl2pPr lvl="1" algn="r" rtl="0">
              <a:spcBef>
                <a:spcPts val="0"/>
              </a:spcBef>
              <a:spcAft>
                <a:spcPts val="0"/>
              </a:spcAft>
              <a:buSzPts val="2100"/>
              <a:buNone/>
              <a:defRPr sz="2100"/>
            </a:lvl2pPr>
            <a:lvl3pPr lvl="2" algn="r" rtl="0">
              <a:spcBef>
                <a:spcPts val="0"/>
              </a:spcBef>
              <a:spcAft>
                <a:spcPts val="0"/>
              </a:spcAft>
              <a:buSzPts val="2100"/>
              <a:buNone/>
              <a:defRPr sz="2100"/>
            </a:lvl3pPr>
            <a:lvl4pPr lvl="3" algn="r" rtl="0">
              <a:spcBef>
                <a:spcPts val="0"/>
              </a:spcBef>
              <a:spcAft>
                <a:spcPts val="0"/>
              </a:spcAft>
              <a:buSzPts val="2100"/>
              <a:buNone/>
              <a:defRPr sz="2100"/>
            </a:lvl4pPr>
            <a:lvl5pPr lvl="4" algn="r" rtl="0">
              <a:spcBef>
                <a:spcPts val="0"/>
              </a:spcBef>
              <a:spcAft>
                <a:spcPts val="0"/>
              </a:spcAft>
              <a:buSzPts val="2100"/>
              <a:buNone/>
              <a:defRPr sz="2100"/>
            </a:lvl5pPr>
            <a:lvl6pPr lvl="5" algn="r" rtl="0">
              <a:spcBef>
                <a:spcPts val="0"/>
              </a:spcBef>
              <a:spcAft>
                <a:spcPts val="0"/>
              </a:spcAft>
              <a:buSzPts val="2100"/>
              <a:buNone/>
              <a:defRPr sz="2100"/>
            </a:lvl6pPr>
            <a:lvl7pPr lvl="6" algn="r" rtl="0">
              <a:spcBef>
                <a:spcPts val="0"/>
              </a:spcBef>
              <a:spcAft>
                <a:spcPts val="0"/>
              </a:spcAft>
              <a:buSzPts val="2100"/>
              <a:buNone/>
              <a:defRPr sz="2100"/>
            </a:lvl7pPr>
            <a:lvl8pPr lvl="7" algn="r" rtl="0">
              <a:spcBef>
                <a:spcPts val="0"/>
              </a:spcBef>
              <a:spcAft>
                <a:spcPts val="0"/>
              </a:spcAft>
              <a:buSzPts val="2100"/>
              <a:buNone/>
              <a:defRPr sz="2100"/>
            </a:lvl8pPr>
            <a:lvl9pPr lvl="8" algn="r" rtl="0">
              <a:spcBef>
                <a:spcPts val="0"/>
              </a:spcBef>
              <a:spcAft>
                <a:spcPts val="0"/>
              </a:spcAft>
              <a:buSzPts val="2100"/>
              <a:buNone/>
              <a:defRPr sz="2100"/>
            </a:lvl9pPr>
          </a:lstStyle>
          <a:p>
            <a:endParaRPr/>
          </a:p>
        </p:txBody>
      </p:sp>
      <p:sp>
        <p:nvSpPr>
          <p:cNvPr id="107" name="Google Shape;107;p23"/>
          <p:cNvSpPr txBox="1">
            <a:spLocks noGrp="1"/>
          </p:cNvSpPr>
          <p:nvPr>
            <p:ph type="title" idx="2"/>
          </p:nvPr>
        </p:nvSpPr>
        <p:spPr>
          <a:xfrm>
            <a:off x="905723" y="3146925"/>
            <a:ext cx="1597200" cy="3819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2"/>
              </a:buClr>
              <a:buSzPts val="1600"/>
              <a:buNone/>
              <a:defRPr sz="1600">
                <a:solidFill>
                  <a:schemeClr val="accent2"/>
                </a:solidFill>
              </a:defRPr>
            </a:lvl1pPr>
            <a:lvl2pPr lvl="1" algn="ctr" rtl="0">
              <a:spcBef>
                <a:spcPts val="0"/>
              </a:spcBef>
              <a:spcAft>
                <a:spcPts val="0"/>
              </a:spcAft>
              <a:buClr>
                <a:schemeClr val="accent2"/>
              </a:buClr>
              <a:buSzPts val="4200"/>
              <a:buNone/>
              <a:defRPr sz="4200">
                <a:solidFill>
                  <a:schemeClr val="accent2"/>
                </a:solidFill>
              </a:defRPr>
            </a:lvl2pPr>
            <a:lvl3pPr lvl="2" algn="ctr" rtl="0">
              <a:spcBef>
                <a:spcPts val="0"/>
              </a:spcBef>
              <a:spcAft>
                <a:spcPts val="0"/>
              </a:spcAft>
              <a:buClr>
                <a:schemeClr val="accent2"/>
              </a:buClr>
              <a:buSzPts val="4200"/>
              <a:buNone/>
              <a:defRPr sz="4200">
                <a:solidFill>
                  <a:schemeClr val="accent2"/>
                </a:solidFill>
              </a:defRPr>
            </a:lvl3pPr>
            <a:lvl4pPr lvl="3" algn="ctr" rtl="0">
              <a:spcBef>
                <a:spcPts val="0"/>
              </a:spcBef>
              <a:spcAft>
                <a:spcPts val="0"/>
              </a:spcAft>
              <a:buClr>
                <a:schemeClr val="accent2"/>
              </a:buClr>
              <a:buSzPts val="4200"/>
              <a:buNone/>
              <a:defRPr sz="4200">
                <a:solidFill>
                  <a:schemeClr val="accent2"/>
                </a:solidFill>
              </a:defRPr>
            </a:lvl4pPr>
            <a:lvl5pPr lvl="4" algn="ctr" rtl="0">
              <a:spcBef>
                <a:spcPts val="0"/>
              </a:spcBef>
              <a:spcAft>
                <a:spcPts val="0"/>
              </a:spcAft>
              <a:buClr>
                <a:schemeClr val="accent2"/>
              </a:buClr>
              <a:buSzPts val="4200"/>
              <a:buNone/>
              <a:defRPr sz="4200">
                <a:solidFill>
                  <a:schemeClr val="accent2"/>
                </a:solidFill>
              </a:defRPr>
            </a:lvl5pPr>
            <a:lvl6pPr lvl="5" algn="ctr" rtl="0">
              <a:spcBef>
                <a:spcPts val="0"/>
              </a:spcBef>
              <a:spcAft>
                <a:spcPts val="0"/>
              </a:spcAft>
              <a:buClr>
                <a:schemeClr val="accent2"/>
              </a:buClr>
              <a:buSzPts val="4200"/>
              <a:buNone/>
              <a:defRPr sz="4200">
                <a:solidFill>
                  <a:schemeClr val="accent2"/>
                </a:solidFill>
              </a:defRPr>
            </a:lvl6pPr>
            <a:lvl7pPr lvl="6" algn="ctr" rtl="0">
              <a:spcBef>
                <a:spcPts val="0"/>
              </a:spcBef>
              <a:spcAft>
                <a:spcPts val="0"/>
              </a:spcAft>
              <a:buClr>
                <a:schemeClr val="accent2"/>
              </a:buClr>
              <a:buSzPts val="4200"/>
              <a:buNone/>
              <a:defRPr sz="4200">
                <a:solidFill>
                  <a:schemeClr val="accent2"/>
                </a:solidFill>
              </a:defRPr>
            </a:lvl7pPr>
            <a:lvl8pPr lvl="7" algn="ctr" rtl="0">
              <a:spcBef>
                <a:spcPts val="0"/>
              </a:spcBef>
              <a:spcAft>
                <a:spcPts val="0"/>
              </a:spcAft>
              <a:buClr>
                <a:schemeClr val="accent2"/>
              </a:buClr>
              <a:buSzPts val="4200"/>
              <a:buNone/>
              <a:defRPr sz="4200">
                <a:solidFill>
                  <a:schemeClr val="accent2"/>
                </a:solidFill>
              </a:defRPr>
            </a:lvl8pPr>
            <a:lvl9pPr lvl="8" algn="ctr" rtl="0">
              <a:spcBef>
                <a:spcPts val="0"/>
              </a:spcBef>
              <a:spcAft>
                <a:spcPts val="0"/>
              </a:spcAft>
              <a:buClr>
                <a:schemeClr val="accent2"/>
              </a:buClr>
              <a:buSzPts val="4200"/>
              <a:buNone/>
              <a:defRPr sz="4200">
                <a:solidFill>
                  <a:schemeClr val="accent2"/>
                </a:solidFill>
              </a:defRPr>
            </a:lvl9pPr>
          </a:lstStyle>
          <a:p>
            <a:endParaRPr/>
          </a:p>
        </p:txBody>
      </p:sp>
      <p:sp>
        <p:nvSpPr>
          <p:cNvPr id="108" name="Google Shape;108;p23"/>
          <p:cNvSpPr txBox="1">
            <a:spLocks noGrp="1"/>
          </p:cNvSpPr>
          <p:nvPr>
            <p:ph type="subTitle" idx="1"/>
          </p:nvPr>
        </p:nvSpPr>
        <p:spPr>
          <a:xfrm>
            <a:off x="905713" y="3520075"/>
            <a:ext cx="1597200" cy="821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09" name="Google Shape;109;p23"/>
          <p:cNvSpPr txBox="1">
            <a:spLocks noGrp="1"/>
          </p:cNvSpPr>
          <p:nvPr>
            <p:ph type="title" idx="3"/>
          </p:nvPr>
        </p:nvSpPr>
        <p:spPr>
          <a:xfrm>
            <a:off x="2817510" y="3146925"/>
            <a:ext cx="1597200" cy="3819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2"/>
              </a:buClr>
              <a:buSzPts val="1600"/>
              <a:buNone/>
              <a:defRPr sz="1600">
                <a:solidFill>
                  <a:schemeClr val="accent2"/>
                </a:solidFill>
              </a:defRPr>
            </a:lvl1pPr>
            <a:lvl2pPr lvl="1" algn="ctr" rtl="0">
              <a:spcBef>
                <a:spcPts val="0"/>
              </a:spcBef>
              <a:spcAft>
                <a:spcPts val="0"/>
              </a:spcAft>
              <a:buClr>
                <a:schemeClr val="accent2"/>
              </a:buClr>
              <a:buSzPts val="4200"/>
              <a:buNone/>
              <a:defRPr sz="4200">
                <a:solidFill>
                  <a:schemeClr val="accent2"/>
                </a:solidFill>
              </a:defRPr>
            </a:lvl2pPr>
            <a:lvl3pPr lvl="2" algn="ctr" rtl="0">
              <a:spcBef>
                <a:spcPts val="0"/>
              </a:spcBef>
              <a:spcAft>
                <a:spcPts val="0"/>
              </a:spcAft>
              <a:buClr>
                <a:schemeClr val="accent2"/>
              </a:buClr>
              <a:buSzPts val="4200"/>
              <a:buNone/>
              <a:defRPr sz="4200">
                <a:solidFill>
                  <a:schemeClr val="accent2"/>
                </a:solidFill>
              </a:defRPr>
            </a:lvl3pPr>
            <a:lvl4pPr lvl="3" algn="ctr" rtl="0">
              <a:spcBef>
                <a:spcPts val="0"/>
              </a:spcBef>
              <a:spcAft>
                <a:spcPts val="0"/>
              </a:spcAft>
              <a:buClr>
                <a:schemeClr val="accent2"/>
              </a:buClr>
              <a:buSzPts val="4200"/>
              <a:buNone/>
              <a:defRPr sz="4200">
                <a:solidFill>
                  <a:schemeClr val="accent2"/>
                </a:solidFill>
              </a:defRPr>
            </a:lvl4pPr>
            <a:lvl5pPr lvl="4" algn="ctr" rtl="0">
              <a:spcBef>
                <a:spcPts val="0"/>
              </a:spcBef>
              <a:spcAft>
                <a:spcPts val="0"/>
              </a:spcAft>
              <a:buClr>
                <a:schemeClr val="accent2"/>
              </a:buClr>
              <a:buSzPts val="4200"/>
              <a:buNone/>
              <a:defRPr sz="4200">
                <a:solidFill>
                  <a:schemeClr val="accent2"/>
                </a:solidFill>
              </a:defRPr>
            </a:lvl5pPr>
            <a:lvl6pPr lvl="5" algn="ctr" rtl="0">
              <a:spcBef>
                <a:spcPts val="0"/>
              </a:spcBef>
              <a:spcAft>
                <a:spcPts val="0"/>
              </a:spcAft>
              <a:buClr>
                <a:schemeClr val="accent2"/>
              </a:buClr>
              <a:buSzPts val="4200"/>
              <a:buNone/>
              <a:defRPr sz="4200">
                <a:solidFill>
                  <a:schemeClr val="accent2"/>
                </a:solidFill>
              </a:defRPr>
            </a:lvl6pPr>
            <a:lvl7pPr lvl="6" algn="ctr" rtl="0">
              <a:spcBef>
                <a:spcPts val="0"/>
              </a:spcBef>
              <a:spcAft>
                <a:spcPts val="0"/>
              </a:spcAft>
              <a:buClr>
                <a:schemeClr val="accent2"/>
              </a:buClr>
              <a:buSzPts val="4200"/>
              <a:buNone/>
              <a:defRPr sz="4200">
                <a:solidFill>
                  <a:schemeClr val="accent2"/>
                </a:solidFill>
              </a:defRPr>
            </a:lvl7pPr>
            <a:lvl8pPr lvl="7" algn="ctr" rtl="0">
              <a:spcBef>
                <a:spcPts val="0"/>
              </a:spcBef>
              <a:spcAft>
                <a:spcPts val="0"/>
              </a:spcAft>
              <a:buClr>
                <a:schemeClr val="accent2"/>
              </a:buClr>
              <a:buSzPts val="4200"/>
              <a:buNone/>
              <a:defRPr sz="4200">
                <a:solidFill>
                  <a:schemeClr val="accent2"/>
                </a:solidFill>
              </a:defRPr>
            </a:lvl8pPr>
            <a:lvl9pPr lvl="8" algn="ctr" rtl="0">
              <a:spcBef>
                <a:spcPts val="0"/>
              </a:spcBef>
              <a:spcAft>
                <a:spcPts val="0"/>
              </a:spcAft>
              <a:buClr>
                <a:schemeClr val="accent2"/>
              </a:buClr>
              <a:buSzPts val="4200"/>
              <a:buNone/>
              <a:defRPr sz="4200">
                <a:solidFill>
                  <a:schemeClr val="accent2"/>
                </a:solidFill>
              </a:defRPr>
            </a:lvl9pPr>
          </a:lstStyle>
          <a:p>
            <a:endParaRPr/>
          </a:p>
        </p:txBody>
      </p:sp>
      <p:sp>
        <p:nvSpPr>
          <p:cNvPr id="110" name="Google Shape;110;p23"/>
          <p:cNvSpPr txBox="1">
            <a:spLocks noGrp="1"/>
          </p:cNvSpPr>
          <p:nvPr>
            <p:ph type="subTitle" idx="4"/>
          </p:nvPr>
        </p:nvSpPr>
        <p:spPr>
          <a:xfrm>
            <a:off x="2817500" y="3520075"/>
            <a:ext cx="1597200" cy="821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1" name="Google Shape;111;p23"/>
          <p:cNvSpPr txBox="1">
            <a:spLocks noGrp="1"/>
          </p:cNvSpPr>
          <p:nvPr>
            <p:ph type="title" idx="5"/>
          </p:nvPr>
        </p:nvSpPr>
        <p:spPr>
          <a:xfrm>
            <a:off x="4729288" y="3146925"/>
            <a:ext cx="1597200" cy="3819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2"/>
              </a:buClr>
              <a:buSzPts val="1600"/>
              <a:buNone/>
              <a:defRPr sz="1600">
                <a:solidFill>
                  <a:schemeClr val="accent2"/>
                </a:solidFill>
              </a:defRPr>
            </a:lvl1pPr>
            <a:lvl2pPr lvl="1" algn="ctr" rtl="0">
              <a:spcBef>
                <a:spcPts val="0"/>
              </a:spcBef>
              <a:spcAft>
                <a:spcPts val="0"/>
              </a:spcAft>
              <a:buClr>
                <a:schemeClr val="accent2"/>
              </a:buClr>
              <a:buSzPts val="4200"/>
              <a:buNone/>
              <a:defRPr sz="4200">
                <a:solidFill>
                  <a:schemeClr val="accent2"/>
                </a:solidFill>
              </a:defRPr>
            </a:lvl2pPr>
            <a:lvl3pPr lvl="2" algn="ctr" rtl="0">
              <a:spcBef>
                <a:spcPts val="0"/>
              </a:spcBef>
              <a:spcAft>
                <a:spcPts val="0"/>
              </a:spcAft>
              <a:buClr>
                <a:schemeClr val="accent2"/>
              </a:buClr>
              <a:buSzPts val="4200"/>
              <a:buNone/>
              <a:defRPr sz="4200">
                <a:solidFill>
                  <a:schemeClr val="accent2"/>
                </a:solidFill>
              </a:defRPr>
            </a:lvl3pPr>
            <a:lvl4pPr lvl="3" algn="ctr" rtl="0">
              <a:spcBef>
                <a:spcPts val="0"/>
              </a:spcBef>
              <a:spcAft>
                <a:spcPts val="0"/>
              </a:spcAft>
              <a:buClr>
                <a:schemeClr val="accent2"/>
              </a:buClr>
              <a:buSzPts val="4200"/>
              <a:buNone/>
              <a:defRPr sz="4200">
                <a:solidFill>
                  <a:schemeClr val="accent2"/>
                </a:solidFill>
              </a:defRPr>
            </a:lvl4pPr>
            <a:lvl5pPr lvl="4" algn="ctr" rtl="0">
              <a:spcBef>
                <a:spcPts val="0"/>
              </a:spcBef>
              <a:spcAft>
                <a:spcPts val="0"/>
              </a:spcAft>
              <a:buClr>
                <a:schemeClr val="accent2"/>
              </a:buClr>
              <a:buSzPts val="4200"/>
              <a:buNone/>
              <a:defRPr sz="4200">
                <a:solidFill>
                  <a:schemeClr val="accent2"/>
                </a:solidFill>
              </a:defRPr>
            </a:lvl5pPr>
            <a:lvl6pPr lvl="5" algn="ctr" rtl="0">
              <a:spcBef>
                <a:spcPts val="0"/>
              </a:spcBef>
              <a:spcAft>
                <a:spcPts val="0"/>
              </a:spcAft>
              <a:buClr>
                <a:schemeClr val="accent2"/>
              </a:buClr>
              <a:buSzPts val="4200"/>
              <a:buNone/>
              <a:defRPr sz="4200">
                <a:solidFill>
                  <a:schemeClr val="accent2"/>
                </a:solidFill>
              </a:defRPr>
            </a:lvl6pPr>
            <a:lvl7pPr lvl="6" algn="ctr" rtl="0">
              <a:spcBef>
                <a:spcPts val="0"/>
              </a:spcBef>
              <a:spcAft>
                <a:spcPts val="0"/>
              </a:spcAft>
              <a:buClr>
                <a:schemeClr val="accent2"/>
              </a:buClr>
              <a:buSzPts val="4200"/>
              <a:buNone/>
              <a:defRPr sz="4200">
                <a:solidFill>
                  <a:schemeClr val="accent2"/>
                </a:solidFill>
              </a:defRPr>
            </a:lvl7pPr>
            <a:lvl8pPr lvl="7" algn="ctr" rtl="0">
              <a:spcBef>
                <a:spcPts val="0"/>
              </a:spcBef>
              <a:spcAft>
                <a:spcPts val="0"/>
              </a:spcAft>
              <a:buClr>
                <a:schemeClr val="accent2"/>
              </a:buClr>
              <a:buSzPts val="4200"/>
              <a:buNone/>
              <a:defRPr sz="4200">
                <a:solidFill>
                  <a:schemeClr val="accent2"/>
                </a:solidFill>
              </a:defRPr>
            </a:lvl8pPr>
            <a:lvl9pPr lvl="8" algn="ctr" rtl="0">
              <a:spcBef>
                <a:spcPts val="0"/>
              </a:spcBef>
              <a:spcAft>
                <a:spcPts val="0"/>
              </a:spcAft>
              <a:buClr>
                <a:schemeClr val="accent2"/>
              </a:buClr>
              <a:buSzPts val="4200"/>
              <a:buNone/>
              <a:defRPr sz="4200">
                <a:solidFill>
                  <a:schemeClr val="accent2"/>
                </a:solidFill>
              </a:defRPr>
            </a:lvl9pPr>
          </a:lstStyle>
          <a:p>
            <a:endParaRPr/>
          </a:p>
        </p:txBody>
      </p:sp>
      <p:sp>
        <p:nvSpPr>
          <p:cNvPr id="112" name="Google Shape;112;p23"/>
          <p:cNvSpPr txBox="1">
            <a:spLocks noGrp="1"/>
          </p:cNvSpPr>
          <p:nvPr>
            <p:ph type="subTitle" idx="6"/>
          </p:nvPr>
        </p:nvSpPr>
        <p:spPr>
          <a:xfrm>
            <a:off x="4729278" y="3520075"/>
            <a:ext cx="1597200" cy="821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113" name="Google Shape;113;p23"/>
          <p:cNvSpPr txBox="1">
            <a:spLocks noGrp="1"/>
          </p:cNvSpPr>
          <p:nvPr>
            <p:ph type="title" idx="7"/>
          </p:nvPr>
        </p:nvSpPr>
        <p:spPr>
          <a:xfrm>
            <a:off x="6641075" y="3146925"/>
            <a:ext cx="1597200" cy="3819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2"/>
              </a:buClr>
              <a:buSzPts val="1600"/>
              <a:buNone/>
              <a:defRPr sz="1600">
                <a:solidFill>
                  <a:schemeClr val="accent2"/>
                </a:solidFill>
              </a:defRPr>
            </a:lvl1pPr>
            <a:lvl2pPr lvl="1" algn="ctr" rtl="0">
              <a:spcBef>
                <a:spcPts val="0"/>
              </a:spcBef>
              <a:spcAft>
                <a:spcPts val="0"/>
              </a:spcAft>
              <a:buClr>
                <a:schemeClr val="accent2"/>
              </a:buClr>
              <a:buSzPts val="4200"/>
              <a:buNone/>
              <a:defRPr sz="4200">
                <a:solidFill>
                  <a:schemeClr val="accent2"/>
                </a:solidFill>
              </a:defRPr>
            </a:lvl2pPr>
            <a:lvl3pPr lvl="2" algn="ctr" rtl="0">
              <a:spcBef>
                <a:spcPts val="0"/>
              </a:spcBef>
              <a:spcAft>
                <a:spcPts val="0"/>
              </a:spcAft>
              <a:buClr>
                <a:schemeClr val="accent2"/>
              </a:buClr>
              <a:buSzPts val="4200"/>
              <a:buNone/>
              <a:defRPr sz="4200">
                <a:solidFill>
                  <a:schemeClr val="accent2"/>
                </a:solidFill>
              </a:defRPr>
            </a:lvl3pPr>
            <a:lvl4pPr lvl="3" algn="ctr" rtl="0">
              <a:spcBef>
                <a:spcPts val="0"/>
              </a:spcBef>
              <a:spcAft>
                <a:spcPts val="0"/>
              </a:spcAft>
              <a:buClr>
                <a:schemeClr val="accent2"/>
              </a:buClr>
              <a:buSzPts val="4200"/>
              <a:buNone/>
              <a:defRPr sz="4200">
                <a:solidFill>
                  <a:schemeClr val="accent2"/>
                </a:solidFill>
              </a:defRPr>
            </a:lvl4pPr>
            <a:lvl5pPr lvl="4" algn="ctr" rtl="0">
              <a:spcBef>
                <a:spcPts val="0"/>
              </a:spcBef>
              <a:spcAft>
                <a:spcPts val="0"/>
              </a:spcAft>
              <a:buClr>
                <a:schemeClr val="accent2"/>
              </a:buClr>
              <a:buSzPts val="4200"/>
              <a:buNone/>
              <a:defRPr sz="4200">
                <a:solidFill>
                  <a:schemeClr val="accent2"/>
                </a:solidFill>
              </a:defRPr>
            </a:lvl5pPr>
            <a:lvl6pPr lvl="5" algn="ctr" rtl="0">
              <a:spcBef>
                <a:spcPts val="0"/>
              </a:spcBef>
              <a:spcAft>
                <a:spcPts val="0"/>
              </a:spcAft>
              <a:buClr>
                <a:schemeClr val="accent2"/>
              </a:buClr>
              <a:buSzPts val="4200"/>
              <a:buNone/>
              <a:defRPr sz="4200">
                <a:solidFill>
                  <a:schemeClr val="accent2"/>
                </a:solidFill>
              </a:defRPr>
            </a:lvl6pPr>
            <a:lvl7pPr lvl="6" algn="ctr" rtl="0">
              <a:spcBef>
                <a:spcPts val="0"/>
              </a:spcBef>
              <a:spcAft>
                <a:spcPts val="0"/>
              </a:spcAft>
              <a:buClr>
                <a:schemeClr val="accent2"/>
              </a:buClr>
              <a:buSzPts val="4200"/>
              <a:buNone/>
              <a:defRPr sz="4200">
                <a:solidFill>
                  <a:schemeClr val="accent2"/>
                </a:solidFill>
              </a:defRPr>
            </a:lvl7pPr>
            <a:lvl8pPr lvl="7" algn="ctr" rtl="0">
              <a:spcBef>
                <a:spcPts val="0"/>
              </a:spcBef>
              <a:spcAft>
                <a:spcPts val="0"/>
              </a:spcAft>
              <a:buClr>
                <a:schemeClr val="accent2"/>
              </a:buClr>
              <a:buSzPts val="4200"/>
              <a:buNone/>
              <a:defRPr sz="4200">
                <a:solidFill>
                  <a:schemeClr val="accent2"/>
                </a:solidFill>
              </a:defRPr>
            </a:lvl8pPr>
            <a:lvl9pPr lvl="8" algn="ctr" rtl="0">
              <a:spcBef>
                <a:spcPts val="0"/>
              </a:spcBef>
              <a:spcAft>
                <a:spcPts val="0"/>
              </a:spcAft>
              <a:buClr>
                <a:schemeClr val="accent2"/>
              </a:buClr>
              <a:buSzPts val="4200"/>
              <a:buNone/>
              <a:defRPr sz="4200">
                <a:solidFill>
                  <a:schemeClr val="accent2"/>
                </a:solidFill>
              </a:defRPr>
            </a:lvl9pPr>
          </a:lstStyle>
          <a:p>
            <a:endParaRPr/>
          </a:p>
        </p:txBody>
      </p:sp>
      <p:sp>
        <p:nvSpPr>
          <p:cNvPr id="114" name="Google Shape;114;p23"/>
          <p:cNvSpPr txBox="1">
            <a:spLocks noGrp="1"/>
          </p:cNvSpPr>
          <p:nvPr>
            <p:ph type="subTitle" idx="8"/>
          </p:nvPr>
        </p:nvSpPr>
        <p:spPr>
          <a:xfrm>
            <a:off x="6641065" y="3520075"/>
            <a:ext cx="1597200" cy="821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and Two Columns 1">
  <p:cSld name="TITLE_AND_BODY_1_2">
    <p:spTree>
      <p:nvGrpSpPr>
        <p:cNvPr id="1" name="Shape 115"/>
        <p:cNvGrpSpPr/>
        <p:nvPr/>
      </p:nvGrpSpPr>
      <p:grpSpPr>
        <a:xfrm>
          <a:off x="0" y="0"/>
          <a:ext cx="0" cy="0"/>
          <a:chOff x="0" y="0"/>
          <a:chExt cx="0" cy="0"/>
        </a:xfrm>
      </p:grpSpPr>
      <p:sp>
        <p:nvSpPr>
          <p:cNvPr id="117" name="Google Shape;117;p24"/>
          <p:cNvSpPr txBox="1">
            <a:spLocks noGrp="1"/>
          </p:cNvSpPr>
          <p:nvPr>
            <p:ph type="title"/>
          </p:nvPr>
        </p:nvSpPr>
        <p:spPr>
          <a:xfrm>
            <a:off x="5113200" y="378225"/>
            <a:ext cx="3258000" cy="515100"/>
          </a:xfrm>
          <a:prstGeom prst="rect">
            <a:avLst/>
          </a:prstGeom>
        </p:spPr>
        <p:txBody>
          <a:bodyPr spcFirstLastPara="1" wrap="square" lIns="91425" tIns="91425" rIns="91425" bIns="91425" anchor="t" anchorCtr="0">
            <a:noAutofit/>
          </a:bodyPr>
          <a:lstStyle>
            <a:lvl1pPr lvl="0" algn="r" rtl="0">
              <a:spcBef>
                <a:spcPts val="0"/>
              </a:spcBef>
              <a:spcAft>
                <a:spcPts val="0"/>
              </a:spcAft>
              <a:buSzPts val="2100"/>
              <a:buNone/>
              <a:defRPr sz="2100"/>
            </a:lvl1pPr>
            <a:lvl2pPr lvl="1" algn="r" rtl="0">
              <a:spcBef>
                <a:spcPts val="0"/>
              </a:spcBef>
              <a:spcAft>
                <a:spcPts val="0"/>
              </a:spcAft>
              <a:buSzPts val="2100"/>
              <a:buNone/>
              <a:defRPr sz="2100"/>
            </a:lvl2pPr>
            <a:lvl3pPr lvl="2" algn="r" rtl="0">
              <a:spcBef>
                <a:spcPts val="0"/>
              </a:spcBef>
              <a:spcAft>
                <a:spcPts val="0"/>
              </a:spcAft>
              <a:buSzPts val="2100"/>
              <a:buNone/>
              <a:defRPr sz="2100"/>
            </a:lvl3pPr>
            <a:lvl4pPr lvl="3" algn="r" rtl="0">
              <a:spcBef>
                <a:spcPts val="0"/>
              </a:spcBef>
              <a:spcAft>
                <a:spcPts val="0"/>
              </a:spcAft>
              <a:buSzPts val="2100"/>
              <a:buNone/>
              <a:defRPr sz="2100"/>
            </a:lvl4pPr>
            <a:lvl5pPr lvl="4" algn="r" rtl="0">
              <a:spcBef>
                <a:spcPts val="0"/>
              </a:spcBef>
              <a:spcAft>
                <a:spcPts val="0"/>
              </a:spcAft>
              <a:buSzPts val="2100"/>
              <a:buNone/>
              <a:defRPr sz="2100"/>
            </a:lvl5pPr>
            <a:lvl6pPr lvl="5" algn="r" rtl="0">
              <a:spcBef>
                <a:spcPts val="0"/>
              </a:spcBef>
              <a:spcAft>
                <a:spcPts val="0"/>
              </a:spcAft>
              <a:buSzPts val="2100"/>
              <a:buNone/>
              <a:defRPr sz="2100"/>
            </a:lvl6pPr>
            <a:lvl7pPr lvl="6" algn="r" rtl="0">
              <a:spcBef>
                <a:spcPts val="0"/>
              </a:spcBef>
              <a:spcAft>
                <a:spcPts val="0"/>
              </a:spcAft>
              <a:buSzPts val="2100"/>
              <a:buNone/>
              <a:defRPr sz="2100"/>
            </a:lvl7pPr>
            <a:lvl8pPr lvl="7" algn="r" rtl="0">
              <a:spcBef>
                <a:spcPts val="0"/>
              </a:spcBef>
              <a:spcAft>
                <a:spcPts val="0"/>
              </a:spcAft>
              <a:buSzPts val="2100"/>
              <a:buNone/>
              <a:defRPr sz="2100"/>
            </a:lvl8pPr>
            <a:lvl9pPr lvl="8" algn="r" rtl="0">
              <a:spcBef>
                <a:spcPts val="0"/>
              </a:spcBef>
              <a:spcAft>
                <a:spcPts val="0"/>
              </a:spcAft>
              <a:buSzPts val="2100"/>
              <a:buNone/>
              <a:defRPr sz="2100"/>
            </a:lvl9pPr>
          </a:lstStyle>
          <a:p>
            <a:endParaRPr/>
          </a:p>
        </p:txBody>
      </p:sp>
      <p:sp>
        <p:nvSpPr>
          <p:cNvPr id="118" name="Google Shape;118;p24"/>
          <p:cNvSpPr txBox="1">
            <a:spLocks noGrp="1"/>
          </p:cNvSpPr>
          <p:nvPr>
            <p:ph type="title" idx="2"/>
          </p:nvPr>
        </p:nvSpPr>
        <p:spPr>
          <a:xfrm>
            <a:off x="1426194" y="2418250"/>
            <a:ext cx="2428200" cy="3819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2"/>
              </a:buClr>
              <a:buSzPts val="1600"/>
              <a:buNone/>
              <a:defRPr sz="1600">
                <a:solidFill>
                  <a:schemeClr val="accent2"/>
                </a:solidFill>
              </a:defRPr>
            </a:lvl1pPr>
            <a:lvl2pPr lvl="1" algn="ctr" rtl="0">
              <a:spcBef>
                <a:spcPts val="0"/>
              </a:spcBef>
              <a:spcAft>
                <a:spcPts val="0"/>
              </a:spcAft>
              <a:buClr>
                <a:schemeClr val="accent2"/>
              </a:buClr>
              <a:buSzPts val="4200"/>
              <a:buNone/>
              <a:defRPr sz="4200">
                <a:solidFill>
                  <a:schemeClr val="accent2"/>
                </a:solidFill>
              </a:defRPr>
            </a:lvl2pPr>
            <a:lvl3pPr lvl="2" algn="ctr" rtl="0">
              <a:spcBef>
                <a:spcPts val="0"/>
              </a:spcBef>
              <a:spcAft>
                <a:spcPts val="0"/>
              </a:spcAft>
              <a:buClr>
                <a:schemeClr val="accent2"/>
              </a:buClr>
              <a:buSzPts val="4200"/>
              <a:buNone/>
              <a:defRPr sz="4200">
                <a:solidFill>
                  <a:schemeClr val="accent2"/>
                </a:solidFill>
              </a:defRPr>
            </a:lvl3pPr>
            <a:lvl4pPr lvl="3" algn="ctr" rtl="0">
              <a:spcBef>
                <a:spcPts val="0"/>
              </a:spcBef>
              <a:spcAft>
                <a:spcPts val="0"/>
              </a:spcAft>
              <a:buClr>
                <a:schemeClr val="accent2"/>
              </a:buClr>
              <a:buSzPts val="4200"/>
              <a:buNone/>
              <a:defRPr sz="4200">
                <a:solidFill>
                  <a:schemeClr val="accent2"/>
                </a:solidFill>
              </a:defRPr>
            </a:lvl4pPr>
            <a:lvl5pPr lvl="4" algn="ctr" rtl="0">
              <a:spcBef>
                <a:spcPts val="0"/>
              </a:spcBef>
              <a:spcAft>
                <a:spcPts val="0"/>
              </a:spcAft>
              <a:buClr>
                <a:schemeClr val="accent2"/>
              </a:buClr>
              <a:buSzPts val="4200"/>
              <a:buNone/>
              <a:defRPr sz="4200">
                <a:solidFill>
                  <a:schemeClr val="accent2"/>
                </a:solidFill>
              </a:defRPr>
            </a:lvl5pPr>
            <a:lvl6pPr lvl="5" algn="ctr" rtl="0">
              <a:spcBef>
                <a:spcPts val="0"/>
              </a:spcBef>
              <a:spcAft>
                <a:spcPts val="0"/>
              </a:spcAft>
              <a:buClr>
                <a:schemeClr val="accent2"/>
              </a:buClr>
              <a:buSzPts val="4200"/>
              <a:buNone/>
              <a:defRPr sz="4200">
                <a:solidFill>
                  <a:schemeClr val="accent2"/>
                </a:solidFill>
              </a:defRPr>
            </a:lvl6pPr>
            <a:lvl7pPr lvl="6" algn="ctr" rtl="0">
              <a:spcBef>
                <a:spcPts val="0"/>
              </a:spcBef>
              <a:spcAft>
                <a:spcPts val="0"/>
              </a:spcAft>
              <a:buClr>
                <a:schemeClr val="accent2"/>
              </a:buClr>
              <a:buSzPts val="4200"/>
              <a:buNone/>
              <a:defRPr sz="4200">
                <a:solidFill>
                  <a:schemeClr val="accent2"/>
                </a:solidFill>
              </a:defRPr>
            </a:lvl7pPr>
            <a:lvl8pPr lvl="7" algn="ctr" rtl="0">
              <a:spcBef>
                <a:spcPts val="0"/>
              </a:spcBef>
              <a:spcAft>
                <a:spcPts val="0"/>
              </a:spcAft>
              <a:buClr>
                <a:schemeClr val="accent2"/>
              </a:buClr>
              <a:buSzPts val="4200"/>
              <a:buNone/>
              <a:defRPr sz="4200">
                <a:solidFill>
                  <a:schemeClr val="accent2"/>
                </a:solidFill>
              </a:defRPr>
            </a:lvl8pPr>
            <a:lvl9pPr lvl="8" algn="ctr" rtl="0">
              <a:spcBef>
                <a:spcPts val="0"/>
              </a:spcBef>
              <a:spcAft>
                <a:spcPts val="0"/>
              </a:spcAft>
              <a:buClr>
                <a:schemeClr val="accent2"/>
              </a:buClr>
              <a:buSzPts val="4200"/>
              <a:buNone/>
              <a:defRPr sz="4200">
                <a:solidFill>
                  <a:schemeClr val="accent2"/>
                </a:solidFill>
              </a:defRPr>
            </a:lvl9pPr>
          </a:lstStyle>
          <a:p>
            <a:endParaRPr/>
          </a:p>
        </p:txBody>
      </p:sp>
      <p:sp>
        <p:nvSpPr>
          <p:cNvPr id="119" name="Google Shape;119;p24"/>
          <p:cNvSpPr txBox="1">
            <a:spLocks noGrp="1"/>
          </p:cNvSpPr>
          <p:nvPr>
            <p:ph type="subTitle" idx="1"/>
          </p:nvPr>
        </p:nvSpPr>
        <p:spPr>
          <a:xfrm>
            <a:off x="1426175" y="2791400"/>
            <a:ext cx="2428200" cy="1439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20" name="Google Shape;120;p24"/>
          <p:cNvSpPr txBox="1">
            <a:spLocks noGrp="1"/>
          </p:cNvSpPr>
          <p:nvPr>
            <p:ph type="title" idx="3"/>
          </p:nvPr>
        </p:nvSpPr>
        <p:spPr>
          <a:xfrm>
            <a:off x="5289622" y="2418250"/>
            <a:ext cx="2428200" cy="3819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2"/>
              </a:buClr>
              <a:buSzPts val="1600"/>
              <a:buFont typeface="Montserrat Alternates ExtraBold" panose="00000900000000000000"/>
              <a:buNone/>
              <a:defRPr sz="1600">
                <a:solidFill>
                  <a:schemeClr val="accent2"/>
                </a:solidFill>
                <a:latin typeface="Montserrat Alternates ExtraBold" panose="00000900000000000000"/>
                <a:ea typeface="Montserrat Alternates ExtraBold" panose="00000900000000000000"/>
                <a:cs typeface="Montserrat Alternates ExtraBold" panose="00000900000000000000"/>
                <a:sym typeface="Montserrat Alternates ExtraBold" panose="00000900000000000000"/>
              </a:defRPr>
            </a:lvl1pPr>
            <a:lvl2pPr lvl="1" algn="ctr" rtl="0">
              <a:spcBef>
                <a:spcPts val="0"/>
              </a:spcBef>
              <a:spcAft>
                <a:spcPts val="0"/>
              </a:spcAft>
              <a:buClr>
                <a:schemeClr val="accent2"/>
              </a:buClr>
              <a:buSzPts val="4200"/>
              <a:buNone/>
              <a:defRPr sz="4200">
                <a:solidFill>
                  <a:schemeClr val="accent2"/>
                </a:solidFill>
              </a:defRPr>
            </a:lvl2pPr>
            <a:lvl3pPr lvl="2" algn="ctr" rtl="0">
              <a:spcBef>
                <a:spcPts val="0"/>
              </a:spcBef>
              <a:spcAft>
                <a:spcPts val="0"/>
              </a:spcAft>
              <a:buClr>
                <a:schemeClr val="accent2"/>
              </a:buClr>
              <a:buSzPts val="4200"/>
              <a:buNone/>
              <a:defRPr sz="4200">
                <a:solidFill>
                  <a:schemeClr val="accent2"/>
                </a:solidFill>
              </a:defRPr>
            </a:lvl3pPr>
            <a:lvl4pPr lvl="3" algn="ctr" rtl="0">
              <a:spcBef>
                <a:spcPts val="0"/>
              </a:spcBef>
              <a:spcAft>
                <a:spcPts val="0"/>
              </a:spcAft>
              <a:buClr>
                <a:schemeClr val="accent2"/>
              </a:buClr>
              <a:buSzPts val="4200"/>
              <a:buNone/>
              <a:defRPr sz="4200">
                <a:solidFill>
                  <a:schemeClr val="accent2"/>
                </a:solidFill>
              </a:defRPr>
            </a:lvl4pPr>
            <a:lvl5pPr lvl="4" algn="ctr" rtl="0">
              <a:spcBef>
                <a:spcPts val="0"/>
              </a:spcBef>
              <a:spcAft>
                <a:spcPts val="0"/>
              </a:spcAft>
              <a:buClr>
                <a:schemeClr val="accent2"/>
              </a:buClr>
              <a:buSzPts val="4200"/>
              <a:buNone/>
              <a:defRPr sz="4200">
                <a:solidFill>
                  <a:schemeClr val="accent2"/>
                </a:solidFill>
              </a:defRPr>
            </a:lvl5pPr>
            <a:lvl6pPr lvl="5" algn="ctr" rtl="0">
              <a:spcBef>
                <a:spcPts val="0"/>
              </a:spcBef>
              <a:spcAft>
                <a:spcPts val="0"/>
              </a:spcAft>
              <a:buClr>
                <a:schemeClr val="accent2"/>
              </a:buClr>
              <a:buSzPts val="4200"/>
              <a:buNone/>
              <a:defRPr sz="4200">
                <a:solidFill>
                  <a:schemeClr val="accent2"/>
                </a:solidFill>
              </a:defRPr>
            </a:lvl6pPr>
            <a:lvl7pPr lvl="6" algn="ctr" rtl="0">
              <a:spcBef>
                <a:spcPts val="0"/>
              </a:spcBef>
              <a:spcAft>
                <a:spcPts val="0"/>
              </a:spcAft>
              <a:buClr>
                <a:schemeClr val="accent2"/>
              </a:buClr>
              <a:buSzPts val="4200"/>
              <a:buNone/>
              <a:defRPr sz="4200">
                <a:solidFill>
                  <a:schemeClr val="accent2"/>
                </a:solidFill>
              </a:defRPr>
            </a:lvl7pPr>
            <a:lvl8pPr lvl="7" algn="ctr" rtl="0">
              <a:spcBef>
                <a:spcPts val="0"/>
              </a:spcBef>
              <a:spcAft>
                <a:spcPts val="0"/>
              </a:spcAft>
              <a:buClr>
                <a:schemeClr val="accent2"/>
              </a:buClr>
              <a:buSzPts val="4200"/>
              <a:buNone/>
              <a:defRPr sz="4200">
                <a:solidFill>
                  <a:schemeClr val="accent2"/>
                </a:solidFill>
              </a:defRPr>
            </a:lvl8pPr>
            <a:lvl9pPr lvl="8" algn="ctr" rtl="0">
              <a:spcBef>
                <a:spcPts val="0"/>
              </a:spcBef>
              <a:spcAft>
                <a:spcPts val="0"/>
              </a:spcAft>
              <a:buClr>
                <a:schemeClr val="accent2"/>
              </a:buClr>
              <a:buSzPts val="4200"/>
              <a:buNone/>
              <a:defRPr sz="4200">
                <a:solidFill>
                  <a:schemeClr val="accent2"/>
                </a:solidFill>
              </a:defRPr>
            </a:lvl9pPr>
          </a:lstStyle>
          <a:p>
            <a:endParaRPr/>
          </a:p>
        </p:txBody>
      </p:sp>
      <p:sp>
        <p:nvSpPr>
          <p:cNvPr id="121" name="Google Shape;121;p24"/>
          <p:cNvSpPr txBox="1">
            <a:spLocks noGrp="1"/>
          </p:cNvSpPr>
          <p:nvPr>
            <p:ph type="subTitle" idx="4"/>
          </p:nvPr>
        </p:nvSpPr>
        <p:spPr>
          <a:xfrm>
            <a:off x="5289601" y="2791400"/>
            <a:ext cx="2428200" cy="1439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Font typeface="Montserrat Alternates Light" panose="00000500000000000000"/>
              <a:buNone/>
              <a:defRPr sz="1400">
                <a:latin typeface="Montserrat Alternates Light" panose="00000500000000000000"/>
                <a:ea typeface="Montserrat Alternates Light" panose="00000500000000000000"/>
                <a:cs typeface="Montserrat Alternates Light" panose="00000500000000000000"/>
                <a:sym typeface="Montserrat Alternates Light" panose="00000500000000000000"/>
              </a:defRPr>
            </a:lvl1pPr>
            <a:lvl2pPr lvl="1" algn="ctr" rtl="0">
              <a:lnSpc>
                <a:spcPct val="100000"/>
              </a:lnSpc>
              <a:spcBef>
                <a:spcPts val="0"/>
              </a:spcBef>
              <a:spcAft>
                <a:spcPts val="0"/>
              </a:spcAft>
              <a:buSzPts val="2100"/>
              <a:buFont typeface="Montserrat Alternates Light" panose="00000500000000000000"/>
              <a:buNone/>
              <a:defRPr sz="2100">
                <a:latin typeface="Montserrat Alternates Light" panose="00000500000000000000"/>
                <a:ea typeface="Montserrat Alternates Light" panose="00000500000000000000"/>
                <a:cs typeface="Montserrat Alternates Light" panose="00000500000000000000"/>
                <a:sym typeface="Montserrat Alternates Light" panose="00000500000000000000"/>
              </a:defRPr>
            </a:lvl2pPr>
            <a:lvl3pPr lvl="2" algn="ctr" rtl="0">
              <a:lnSpc>
                <a:spcPct val="100000"/>
              </a:lnSpc>
              <a:spcBef>
                <a:spcPts val="0"/>
              </a:spcBef>
              <a:spcAft>
                <a:spcPts val="0"/>
              </a:spcAft>
              <a:buSzPts val="2100"/>
              <a:buFont typeface="Montserrat Alternates Light" panose="00000500000000000000"/>
              <a:buNone/>
              <a:defRPr sz="2100">
                <a:latin typeface="Montserrat Alternates Light" panose="00000500000000000000"/>
                <a:ea typeface="Montserrat Alternates Light" panose="00000500000000000000"/>
                <a:cs typeface="Montserrat Alternates Light" panose="00000500000000000000"/>
                <a:sym typeface="Montserrat Alternates Light" panose="00000500000000000000"/>
              </a:defRPr>
            </a:lvl3pPr>
            <a:lvl4pPr lvl="3" algn="ctr" rtl="0">
              <a:lnSpc>
                <a:spcPct val="100000"/>
              </a:lnSpc>
              <a:spcBef>
                <a:spcPts val="0"/>
              </a:spcBef>
              <a:spcAft>
                <a:spcPts val="0"/>
              </a:spcAft>
              <a:buSzPts val="2100"/>
              <a:buFont typeface="Montserrat Alternates Light" panose="00000500000000000000"/>
              <a:buNone/>
              <a:defRPr sz="2100">
                <a:latin typeface="Montserrat Alternates Light" panose="00000500000000000000"/>
                <a:ea typeface="Montserrat Alternates Light" panose="00000500000000000000"/>
                <a:cs typeface="Montserrat Alternates Light" panose="00000500000000000000"/>
                <a:sym typeface="Montserrat Alternates Light" panose="00000500000000000000"/>
              </a:defRPr>
            </a:lvl4pPr>
            <a:lvl5pPr lvl="4" algn="ctr" rtl="0">
              <a:lnSpc>
                <a:spcPct val="100000"/>
              </a:lnSpc>
              <a:spcBef>
                <a:spcPts val="0"/>
              </a:spcBef>
              <a:spcAft>
                <a:spcPts val="0"/>
              </a:spcAft>
              <a:buSzPts val="2100"/>
              <a:buFont typeface="Montserrat Alternates Light" panose="00000500000000000000"/>
              <a:buNone/>
              <a:defRPr sz="2100">
                <a:latin typeface="Montserrat Alternates Light" panose="00000500000000000000"/>
                <a:ea typeface="Montserrat Alternates Light" panose="00000500000000000000"/>
                <a:cs typeface="Montserrat Alternates Light" panose="00000500000000000000"/>
                <a:sym typeface="Montserrat Alternates Light" panose="00000500000000000000"/>
              </a:defRPr>
            </a:lvl5pPr>
            <a:lvl6pPr lvl="5" algn="ctr" rtl="0">
              <a:lnSpc>
                <a:spcPct val="100000"/>
              </a:lnSpc>
              <a:spcBef>
                <a:spcPts val="0"/>
              </a:spcBef>
              <a:spcAft>
                <a:spcPts val="0"/>
              </a:spcAft>
              <a:buSzPts val="2100"/>
              <a:buFont typeface="Montserrat Alternates Light" panose="00000500000000000000"/>
              <a:buNone/>
              <a:defRPr sz="2100">
                <a:latin typeface="Montserrat Alternates Light" panose="00000500000000000000"/>
                <a:ea typeface="Montserrat Alternates Light" panose="00000500000000000000"/>
                <a:cs typeface="Montserrat Alternates Light" panose="00000500000000000000"/>
                <a:sym typeface="Montserrat Alternates Light" panose="00000500000000000000"/>
              </a:defRPr>
            </a:lvl6pPr>
            <a:lvl7pPr lvl="6" algn="ctr" rtl="0">
              <a:lnSpc>
                <a:spcPct val="100000"/>
              </a:lnSpc>
              <a:spcBef>
                <a:spcPts val="0"/>
              </a:spcBef>
              <a:spcAft>
                <a:spcPts val="0"/>
              </a:spcAft>
              <a:buSzPts val="2100"/>
              <a:buFont typeface="Montserrat Alternates Light" panose="00000500000000000000"/>
              <a:buNone/>
              <a:defRPr sz="2100">
                <a:latin typeface="Montserrat Alternates Light" panose="00000500000000000000"/>
                <a:ea typeface="Montserrat Alternates Light" panose="00000500000000000000"/>
                <a:cs typeface="Montserrat Alternates Light" panose="00000500000000000000"/>
                <a:sym typeface="Montserrat Alternates Light" panose="00000500000000000000"/>
              </a:defRPr>
            </a:lvl7pPr>
            <a:lvl8pPr lvl="7" algn="ctr" rtl="0">
              <a:lnSpc>
                <a:spcPct val="100000"/>
              </a:lnSpc>
              <a:spcBef>
                <a:spcPts val="0"/>
              </a:spcBef>
              <a:spcAft>
                <a:spcPts val="0"/>
              </a:spcAft>
              <a:buSzPts val="2100"/>
              <a:buFont typeface="Montserrat Alternates Light" panose="00000500000000000000"/>
              <a:buNone/>
              <a:defRPr sz="2100">
                <a:latin typeface="Montserrat Alternates Light" panose="00000500000000000000"/>
                <a:ea typeface="Montserrat Alternates Light" panose="00000500000000000000"/>
                <a:cs typeface="Montserrat Alternates Light" panose="00000500000000000000"/>
                <a:sym typeface="Montserrat Alternates Light" panose="00000500000000000000"/>
              </a:defRPr>
            </a:lvl8pPr>
            <a:lvl9pPr lvl="8" algn="ctr" rtl="0">
              <a:lnSpc>
                <a:spcPct val="100000"/>
              </a:lnSpc>
              <a:spcBef>
                <a:spcPts val="0"/>
              </a:spcBef>
              <a:spcAft>
                <a:spcPts val="0"/>
              </a:spcAft>
              <a:buSzPts val="2100"/>
              <a:buFont typeface="Montserrat Alternates Light" panose="00000500000000000000"/>
              <a:buNone/>
              <a:defRPr sz="2100">
                <a:latin typeface="Montserrat Alternates Light" panose="00000500000000000000"/>
                <a:ea typeface="Montserrat Alternates Light" panose="00000500000000000000"/>
                <a:cs typeface="Montserrat Alternates Light" panose="00000500000000000000"/>
                <a:sym typeface="Montserrat Alternates Light" panose="00000500000000000000"/>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wo Columns 3">
  <p:cSld name="TITLE_AND_BODY_1_2_2_1">
    <p:spTree>
      <p:nvGrpSpPr>
        <p:cNvPr id="1" name="Shape 122"/>
        <p:cNvGrpSpPr/>
        <p:nvPr/>
      </p:nvGrpSpPr>
      <p:grpSpPr>
        <a:xfrm>
          <a:off x="0" y="0"/>
          <a:ext cx="0" cy="0"/>
          <a:chOff x="0" y="0"/>
          <a:chExt cx="0" cy="0"/>
        </a:xfrm>
      </p:grpSpPr>
      <p:sp>
        <p:nvSpPr>
          <p:cNvPr id="124" name="Google Shape;124;p25"/>
          <p:cNvSpPr txBox="1">
            <a:spLocks noGrp="1"/>
          </p:cNvSpPr>
          <p:nvPr>
            <p:ph type="title"/>
          </p:nvPr>
        </p:nvSpPr>
        <p:spPr>
          <a:xfrm>
            <a:off x="5113200" y="378225"/>
            <a:ext cx="3258000" cy="515100"/>
          </a:xfrm>
          <a:prstGeom prst="rect">
            <a:avLst/>
          </a:prstGeom>
        </p:spPr>
        <p:txBody>
          <a:bodyPr spcFirstLastPara="1" wrap="square" lIns="91425" tIns="91425" rIns="91425" bIns="91425" anchor="t" anchorCtr="0">
            <a:noAutofit/>
          </a:bodyPr>
          <a:lstStyle>
            <a:lvl1pPr lvl="0" algn="r" rtl="0">
              <a:spcBef>
                <a:spcPts val="0"/>
              </a:spcBef>
              <a:spcAft>
                <a:spcPts val="0"/>
              </a:spcAft>
              <a:buSzPts val="2100"/>
              <a:buNone/>
              <a:defRPr sz="2100"/>
            </a:lvl1pPr>
            <a:lvl2pPr lvl="1" algn="r" rtl="0">
              <a:spcBef>
                <a:spcPts val="0"/>
              </a:spcBef>
              <a:spcAft>
                <a:spcPts val="0"/>
              </a:spcAft>
              <a:buSzPts val="2100"/>
              <a:buNone/>
              <a:defRPr sz="2100"/>
            </a:lvl2pPr>
            <a:lvl3pPr lvl="2" algn="r" rtl="0">
              <a:spcBef>
                <a:spcPts val="0"/>
              </a:spcBef>
              <a:spcAft>
                <a:spcPts val="0"/>
              </a:spcAft>
              <a:buSzPts val="2100"/>
              <a:buNone/>
              <a:defRPr sz="2100"/>
            </a:lvl3pPr>
            <a:lvl4pPr lvl="3" algn="r" rtl="0">
              <a:spcBef>
                <a:spcPts val="0"/>
              </a:spcBef>
              <a:spcAft>
                <a:spcPts val="0"/>
              </a:spcAft>
              <a:buSzPts val="2100"/>
              <a:buNone/>
              <a:defRPr sz="2100"/>
            </a:lvl4pPr>
            <a:lvl5pPr lvl="4" algn="r" rtl="0">
              <a:spcBef>
                <a:spcPts val="0"/>
              </a:spcBef>
              <a:spcAft>
                <a:spcPts val="0"/>
              </a:spcAft>
              <a:buSzPts val="2100"/>
              <a:buNone/>
              <a:defRPr sz="2100"/>
            </a:lvl5pPr>
            <a:lvl6pPr lvl="5" algn="r" rtl="0">
              <a:spcBef>
                <a:spcPts val="0"/>
              </a:spcBef>
              <a:spcAft>
                <a:spcPts val="0"/>
              </a:spcAft>
              <a:buSzPts val="2100"/>
              <a:buNone/>
              <a:defRPr sz="2100"/>
            </a:lvl6pPr>
            <a:lvl7pPr lvl="6" algn="r" rtl="0">
              <a:spcBef>
                <a:spcPts val="0"/>
              </a:spcBef>
              <a:spcAft>
                <a:spcPts val="0"/>
              </a:spcAft>
              <a:buSzPts val="2100"/>
              <a:buNone/>
              <a:defRPr sz="2100"/>
            </a:lvl7pPr>
            <a:lvl8pPr lvl="7" algn="r" rtl="0">
              <a:spcBef>
                <a:spcPts val="0"/>
              </a:spcBef>
              <a:spcAft>
                <a:spcPts val="0"/>
              </a:spcAft>
              <a:buSzPts val="2100"/>
              <a:buNone/>
              <a:defRPr sz="2100"/>
            </a:lvl8pPr>
            <a:lvl9pPr lvl="8" algn="r" rtl="0">
              <a:spcBef>
                <a:spcPts val="0"/>
              </a:spcBef>
              <a:spcAft>
                <a:spcPts val="0"/>
              </a:spcAft>
              <a:buSzPts val="2100"/>
              <a:buNone/>
              <a:defRPr sz="2100"/>
            </a:lvl9pPr>
          </a:lstStyle>
          <a:p>
            <a:endParaRPr/>
          </a:p>
        </p:txBody>
      </p:sp>
      <p:sp>
        <p:nvSpPr>
          <p:cNvPr id="125" name="Google Shape;125;p25"/>
          <p:cNvSpPr txBox="1">
            <a:spLocks noGrp="1"/>
          </p:cNvSpPr>
          <p:nvPr>
            <p:ph type="title" idx="2"/>
          </p:nvPr>
        </p:nvSpPr>
        <p:spPr>
          <a:xfrm>
            <a:off x="1671086" y="1231700"/>
            <a:ext cx="2805900" cy="381900"/>
          </a:xfrm>
          <a:prstGeom prst="rect">
            <a:avLst/>
          </a:prstGeom>
        </p:spPr>
        <p:txBody>
          <a:bodyPr spcFirstLastPara="1" wrap="square" lIns="91425" tIns="91425" rIns="91425" bIns="91425" anchor="b" anchorCtr="0">
            <a:noAutofit/>
          </a:bodyPr>
          <a:lstStyle>
            <a:lvl1pPr lvl="0" algn="r" rtl="0">
              <a:spcBef>
                <a:spcPts val="0"/>
              </a:spcBef>
              <a:spcAft>
                <a:spcPts val="0"/>
              </a:spcAft>
              <a:buClr>
                <a:schemeClr val="accent2"/>
              </a:buClr>
              <a:buSzPts val="1600"/>
              <a:buNone/>
              <a:defRPr sz="1600">
                <a:solidFill>
                  <a:schemeClr val="accent2"/>
                </a:solidFill>
              </a:defRPr>
            </a:lvl1pPr>
            <a:lvl2pPr lvl="1" algn="r" rtl="0">
              <a:spcBef>
                <a:spcPts val="0"/>
              </a:spcBef>
              <a:spcAft>
                <a:spcPts val="0"/>
              </a:spcAft>
              <a:buClr>
                <a:schemeClr val="accent2"/>
              </a:buClr>
              <a:buSzPts val="4200"/>
              <a:buNone/>
              <a:defRPr sz="4200">
                <a:solidFill>
                  <a:schemeClr val="accent2"/>
                </a:solidFill>
              </a:defRPr>
            </a:lvl2pPr>
            <a:lvl3pPr lvl="2" algn="r" rtl="0">
              <a:spcBef>
                <a:spcPts val="0"/>
              </a:spcBef>
              <a:spcAft>
                <a:spcPts val="0"/>
              </a:spcAft>
              <a:buClr>
                <a:schemeClr val="accent2"/>
              </a:buClr>
              <a:buSzPts val="4200"/>
              <a:buNone/>
              <a:defRPr sz="4200">
                <a:solidFill>
                  <a:schemeClr val="accent2"/>
                </a:solidFill>
              </a:defRPr>
            </a:lvl3pPr>
            <a:lvl4pPr lvl="3" algn="r" rtl="0">
              <a:spcBef>
                <a:spcPts val="0"/>
              </a:spcBef>
              <a:spcAft>
                <a:spcPts val="0"/>
              </a:spcAft>
              <a:buClr>
                <a:schemeClr val="accent2"/>
              </a:buClr>
              <a:buSzPts val="4200"/>
              <a:buNone/>
              <a:defRPr sz="4200">
                <a:solidFill>
                  <a:schemeClr val="accent2"/>
                </a:solidFill>
              </a:defRPr>
            </a:lvl4pPr>
            <a:lvl5pPr lvl="4" algn="r" rtl="0">
              <a:spcBef>
                <a:spcPts val="0"/>
              </a:spcBef>
              <a:spcAft>
                <a:spcPts val="0"/>
              </a:spcAft>
              <a:buClr>
                <a:schemeClr val="accent2"/>
              </a:buClr>
              <a:buSzPts val="4200"/>
              <a:buNone/>
              <a:defRPr sz="4200">
                <a:solidFill>
                  <a:schemeClr val="accent2"/>
                </a:solidFill>
              </a:defRPr>
            </a:lvl5pPr>
            <a:lvl6pPr lvl="5" algn="r" rtl="0">
              <a:spcBef>
                <a:spcPts val="0"/>
              </a:spcBef>
              <a:spcAft>
                <a:spcPts val="0"/>
              </a:spcAft>
              <a:buClr>
                <a:schemeClr val="accent2"/>
              </a:buClr>
              <a:buSzPts val="4200"/>
              <a:buNone/>
              <a:defRPr sz="4200">
                <a:solidFill>
                  <a:schemeClr val="accent2"/>
                </a:solidFill>
              </a:defRPr>
            </a:lvl6pPr>
            <a:lvl7pPr lvl="6" algn="r" rtl="0">
              <a:spcBef>
                <a:spcPts val="0"/>
              </a:spcBef>
              <a:spcAft>
                <a:spcPts val="0"/>
              </a:spcAft>
              <a:buClr>
                <a:schemeClr val="accent2"/>
              </a:buClr>
              <a:buSzPts val="4200"/>
              <a:buNone/>
              <a:defRPr sz="4200">
                <a:solidFill>
                  <a:schemeClr val="accent2"/>
                </a:solidFill>
              </a:defRPr>
            </a:lvl7pPr>
            <a:lvl8pPr lvl="7" algn="r" rtl="0">
              <a:spcBef>
                <a:spcPts val="0"/>
              </a:spcBef>
              <a:spcAft>
                <a:spcPts val="0"/>
              </a:spcAft>
              <a:buClr>
                <a:schemeClr val="accent2"/>
              </a:buClr>
              <a:buSzPts val="4200"/>
              <a:buNone/>
              <a:defRPr sz="4200">
                <a:solidFill>
                  <a:schemeClr val="accent2"/>
                </a:solidFill>
              </a:defRPr>
            </a:lvl8pPr>
            <a:lvl9pPr lvl="8" algn="r" rtl="0">
              <a:spcBef>
                <a:spcPts val="0"/>
              </a:spcBef>
              <a:spcAft>
                <a:spcPts val="0"/>
              </a:spcAft>
              <a:buClr>
                <a:schemeClr val="accent2"/>
              </a:buClr>
              <a:buSzPts val="4200"/>
              <a:buNone/>
              <a:defRPr sz="4200">
                <a:solidFill>
                  <a:schemeClr val="accent2"/>
                </a:solidFill>
              </a:defRPr>
            </a:lvl9pPr>
          </a:lstStyle>
          <a:p>
            <a:endParaRPr/>
          </a:p>
        </p:txBody>
      </p:sp>
      <p:sp>
        <p:nvSpPr>
          <p:cNvPr id="126" name="Google Shape;126;p25"/>
          <p:cNvSpPr txBox="1">
            <a:spLocks noGrp="1"/>
          </p:cNvSpPr>
          <p:nvPr>
            <p:ph type="subTitle" idx="1"/>
          </p:nvPr>
        </p:nvSpPr>
        <p:spPr>
          <a:xfrm>
            <a:off x="1671064" y="1604850"/>
            <a:ext cx="2805900" cy="852000"/>
          </a:xfrm>
          <a:prstGeom prst="rect">
            <a:avLst/>
          </a:prstGeom>
        </p:spPr>
        <p:txBody>
          <a:bodyPr spcFirstLastPara="1" wrap="square" lIns="91425" tIns="91425" rIns="91425" bIns="91425" anchor="t" anchorCtr="0">
            <a:noAutofit/>
          </a:bodyPr>
          <a:lstStyle>
            <a:lvl1pPr lvl="0" algn="r" rtl="0">
              <a:lnSpc>
                <a:spcPct val="100000"/>
              </a:lnSpc>
              <a:spcBef>
                <a:spcPts val="0"/>
              </a:spcBef>
              <a:spcAft>
                <a:spcPts val="0"/>
              </a:spcAft>
              <a:buSzPts val="1400"/>
              <a:buNone/>
              <a:defRPr sz="1400"/>
            </a:lvl1pPr>
            <a:lvl2pPr lvl="1" algn="r" rtl="0">
              <a:lnSpc>
                <a:spcPct val="100000"/>
              </a:lnSpc>
              <a:spcBef>
                <a:spcPts val="0"/>
              </a:spcBef>
              <a:spcAft>
                <a:spcPts val="0"/>
              </a:spcAft>
              <a:buSzPts val="2100"/>
              <a:buNone/>
              <a:defRPr sz="2100"/>
            </a:lvl2pPr>
            <a:lvl3pPr lvl="2" algn="r" rtl="0">
              <a:lnSpc>
                <a:spcPct val="100000"/>
              </a:lnSpc>
              <a:spcBef>
                <a:spcPts val="0"/>
              </a:spcBef>
              <a:spcAft>
                <a:spcPts val="0"/>
              </a:spcAft>
              <a:buSzPts val="2100"/>
              <a:buNone/>
              <a:defRPr sz="2100"/>
            </a:lvl3pPr>
            <a:lvl4pPr lvl="3" algn="r" rtl="0">
              <a:lnSpc>
                <a:spcPct val="100000"/>
              </a:lnSpc>
              <a:spcBef>
                <a:spcPts val="0"/>
              </a:spcBef>
              <a:spcAft>
                <a:spcPts val="0"/>
              </a:spcAft>
              <a:buSzPts val="2100"/>
              <a:buNone/>
              <a:defRPr sz="2100"/>
            </a:lvl4pPr>
            <a:lvl5pPr lvl="4" algn="r" rtl="0">
              <a:lnSpc>
                <a:spcPct val="100000"/>
              </a:lnSpc>
              <a:spcBef>
                <a:spcPts val="0"/>
              </a:spcBef>
              <a:spcAft>
                <a:spcPts val="0"/>
              </a:spcAft>
              <a:buSzPts val="2100"/>
              <a:buNone/>
              <a:defRPr sz="2100"/>
            </a:lvl5pPr>
            <a:lvl6pPr lvl="5" algn="r" rtl="0">
              <a:lnSpc>
                <a:spcPct val="100000"/>
              </a:lnSpc>
              <a:spcBef>
                <a:spcPts val="0"/>
              </a:spcBef>
              <a:spcAft>
                <a:spcPts val="0"/>
              </a:spcAft>
              <a:buSzPts val="2100"/>
              <a:buNone/>
              <a:defRPr sz="2100"/>
            </a:lvl6pPr>
            <a:lvl7pPr lvl="6" algn="r" rtl="0">
              <a:lnSpc>
                <a:spcPct val="100000"/>
              </a:lnSpc>
              <a:spcBef>
                <a:spcPts val="0"/>
              </a:spcBef>
              <a:spcAft>
                <a:spcPts val="0"/>
              </a:spcAft>
              <a:buSzPts val="2100"/>
              <a:buNone/>
              <a:defRPr sz="2100"/>
            </a:lvl7pPr>
            <a:lvl8pPr lvl="7" algn="r" rtl="0">
              <a:lnSpc>
                <a:spcPct val="100000"/>
              </a:lnSpc>
              <a:spcBef>
                <a:spcPts val="0"/>
              </a:spcBef>
              <a:spcAft>
                <a:spcPts val="0"/>
              </a:spcAft>
              <a:buSzPts val="2100"/>
              <a:buNone/>
              <a:defRPr sz="2100"/>
            </a:lvl8pPr>
            <a:lvl9pPr lvl="8" algn="r" rtl="0">
              <a:lnSpc>
                <a:spcPct val="100000"/>
              </a:lnSpc>
              <a:spcBef>
                <a:spcPts val="0"/>
              </a:spcBef>
              <a:spcAft>
                <a:spcPts val="0"/>
              </a:spcAft>
              <a:buSzPts val="2100"/>
              <a:buNone/>
              <a:defRPr sz="2100"/>
            </a:lvl9pPr>
          </a:lstStyle>
          <a:p>
            <a:endParaRPr/>
          </a:p>
        </p:txBody>
      </p:sp>
      <p:sp>
        <p:nvSpPr>
          <p:cNvPr id="127" name="Google Shape;127;p25"/>
          <p:cNvSpPr txBox="1">
            <a:spLocks noGrp="1"/>
          </p:cNvSpPr>
          <p:nvPr>
            <p:ph type="title" idx="3"/>
          </p:nvPr>
        </p:nvSpPr>
        <p:spPr>
          <a:xfrm>
            <a:off x="4667036" y="2547925"/>
            <a:ext cx="2805900" cy="3819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accent2"/>
              </a:buClr>
              <a:buSzPts val="1600"/>
              <a:buNone/>
              <a:defRPr sz="1600">
                <a:solidFill>
                  <a:schemeClr val="accent2"/>
                </a:solidFill>
              </a:defRPr>
            </a:lvl1pPr>
            <a:lvl2pPr lvl="1" rtl="0">
              <a:spcBef>
                <a:spcPts val="0"/>
              </a:spcBef>
              <a:spcAft>
                <a:spcPts val="0"/>
              </a:spcAft>
              <a:buClr>
                <a:schemeClr val="accent2"/>
              </a:buClr>
              <a:buSzPts val="4200"/>
              <a:buNone/>
              <a:defRPr sz="4200">
                <a:solidFill>
                  <a:schemeClr val="accent2"/>
                </a:solidFill>
              </a:defRPr>
            </a:lvl2pPr>
            <a:lvl3pPr lvl="2" rtl="0">
              <a:spcBef>
                <a:spcPts val="0"/>
              </a:spcBef>
              <a:spcAft>
                <a:spcPts val="0"/>
              </a:spcAft>
              <a:buClr>
                <a:schemeClr val="accent2"/>
              </a:buClr>
              <a:buSzPts val="4200"/>
              <a:buNone/>
              <a:defRPr sz="4200">
                <a:solidFill>
                  <a:schemeClr val="accent2"/>
                </a:solidFill>
              </a:defRPr>
            </a:lvl3pPr>
            <a:lvl4pPr lvl="3" rtl="0">
              <a:spcBef>
                <a:spcPts val="0"/>
              </a:spcBef>
              <a:spcAft>
                <a:spcPts val="0"/>
              </a:spcAft>
              <a:buClr>
                <a:schemeClr val="accent2"/>
              </a:buClr>
              <a:buSzPts val="4200"/>
              <a:buNone/>
              <a:defRPr sz="4200">
                <a:solidFill>
                  <a:schemeClr val="accent2"/>
                </a:solidFill>
              </a:defRPr>
            </a:lvl4pPr>
            <a:lvl5pPr lvl="4" rtl="0">
              <a:spcBef>
                <a:spcPts val="0"/>
              </a:spcBef>
              <a:spcAft>
                <a:spcPts val="0"/>
              </a:spcAft>
              <a:buClr>
                <a:schemeClr val="accent2"/>
              </a:buClr>
              <a:buSzPts val="4200"/>
              <a:buNone/>
              <a:defRPr sz="4200">
                <a:solidFill>
                  <a:schemeClr val="accent2"/>
                </a:solidFill>
              </a:defRPr>
            </a:lvl5pPr>
            <a:lvl6pPr lvl="5" rtl="0">
              <a:spcBef>
                <a:spcPts val="0"/>
              </a:spcBef>
              <a:spcAft>
                <a:spcPts val="0"/>
              </a:spcAft>
              <a:buClr>
                <a:schemeClr val="accent2"/>
              </a:buClr>
              <a:buSzPts val="4200"/>
              <a:buNone/>
              <a:defRPr sz="4200">
                <a:solidFill>
                  <a:schemeClr val="accent2"/>
                </a:solidFill>
              </a:defRPr>
            </a:lvl6pPr>
            <a:lvl7pPr lvl="6" rtl="0">
              <a:spcBef>
                <a:spcPts val="0"/>
              </a:spcBef>
              <a:spcAft>
                <a:spcPts val="0"/>
              </a:spcAft>
              <a:buClr>
                <a:schemeClr val="accent2"/>
              </a:buClr>
              <a:buSzPts val="4200"/>
              <a:buNone/>
              <a:defRPr sz="4200">
                <a:solidFill>
                  <a:schemeClr val="accent2"/>
                </a:solidFill>
              </a:defRPr>
            </a:lvl7pPr>
            <a:lvl8pPr lvl="7" rtl="0">
              <a:spcBef>
                <a:spcPts val="0"/>
              </a:spcBef>
              <a:spcAft>
                <a:spcPts val="0"/>
              </a:spcAft>
              <a:buClr>
                <a:schemeClr val="accent2"/>
              </a:buClr>
              <a:buSzPts val="4200"/>
              <a:buNone/>
              <a:defRPr sz="4200">
                <a:solidFill>
                  <a:schemeClr val="accent2"/>
                </a:solidFill>
              </a:defRPr>
            </a:lvl8pPr>
            <a:lvl9pPr lvl="8" rtl="0">
              <a:spcBef>
                <a:spcPts val="0"/>
              </a:spcBef>
              <a:spcAft>
                <a:spcPts val="0"/>
              </a:spcAft>
              <a:buClr>
                <a:schemeClr val="accent2"/>
              </a:buClr>
              <a:buSzPts val="4200"/>
              <a:buNone/>
              <a:defRPr sz="4200">
                <a:solidFill>
                  <a:schemeClr val="accent2"/>
                </a:solidFill>
              </a:defRPr>
            </a:lvl9pPr>
          </a:lstStyle>
          <a:p>
            <a:endParaRPr/>
          </a:p>
        </p:txBody>
      </p:sp>
      <p:sp>
        <p:nvSpPr>
          <p:cNvPr id="128" name="Google Shape;128;p25"/>
          <p:cNvSpPr txBox="1">
            <a:spLocks noGrp="1"/>
          </p:cNvSpPr>
          <p:nvPr>
            <p:ph type="subTitle" idx="4"/>
          </p:nvPr>
        </p:nvSpPr>
        <p:spPr>
          <a:xfrm>
            <a:off x="4667014" y="2921075"/>
            <a:ext cx="2805900" cy="8520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2100"/>
              <a:buNone/>
              <a:defRPr sz="2100"/>
            </a:lvl2pPr>
            <a:lvl3pPr lvl="2" rtl="0">
              <a:lnSpc>
                <a:spcPct val="100000"/>
              </a:lnSpc>
              <a:spcBef>
                <a:spcPts val="0"/>
              </a:spcBef>
              <a:spcAft>
                <a:spcPts val="0"/>
              </a:spcAft>
              <a:buSzPts val="2100"/>
              <a:buNone/>
              <a:defRPr sz="2100"/>
            </a:lvl3pPr>
            <a:lvl4pPr lvl="3" rtl="0">
              <a:lnSpc>
                <a:spcPct val="100000"/>
              </a:lnSpc>
              <a:spcBef>
                <a:spcPts val="0"/>
              </a:spcBef>
              <a:spcAft>
                <a:spcPts val="0"/>
              </a:spcAft>
              <a:buSzPts val="2100"/>
              <a:buNone/>
              <a:defRPr sz="2100"/>
            </a:lvl4pPr>
            <a:lvl5pPr lvl="4" rtl="0">
              <a:lnSpc>
                <a:spcPct val="100000"/>
              </a:lnSpc>
              <a:spcBef>
                <a:spcPts val="0"/>
              </a:spcBef>
              <a:spcAft>
                <a:spcPts val="0"/>
              </a:spcAft>
              <a:buSzPts val="2100"/>
              <a:buNone/>
              <a:defRPr sz="2100"/>
            </a:lvl5pPr>
            <a:lvl6pPr lvl="5" rtl="0">
              <a:lnSpc>
                <a:spcPct val="100000"/>
              </a:lnSpc>
              <a:spcBef>
                <a:spcPts val="0"/>
              </a:spcBef>
              <a:spcAft>
                <a:spcPts val="0"/>
              </a:spcAft>
              <a:buSzPts val="2100"/>
              <a:buNone/>
              <a:defRPr sz="2100"/>
            </a:lvl6pPr>
            <a:lvl7pPr lvl="6" rtl="0">
              <a:lnSpc>
                <a:spcPct val="100000"/>
              </a:lnSpc>
              <a:spcBef>
                <a:spcPts val="0"/>
              </a:spcBef>
              <a:spcAft>
                <a:spcPts val="0"/>
              </a:spcAft>
              <a:buSzPts val="2100"/>
              <a:buNone/>
              <a:defRPr sz="2100"/>
            </a:lvl7pPr>
            <a:lvl8pPr lvl="7" rtl="0">
              <a:lnSpc>
                <a:spcPct val="100000"/>
              </a:lnSpc>
              <a:spcBef>
                <a:spcPts val="0"/>
              </a:spcBef>
              <a:spcAft>
                <a:spcPts val="0"/>
              </a:spcAft>
              <a:buSzPts val="2100"/>
              <a:buNone/>
              <a:defRPr sz="2100"/>
            </a:lvl8pPr>
            <a:lvl9pPr lvl="8" rtl="0">
              <a:lnSpc>
                <a:spcPct val="100000"/>
              </a:lnSpc>
              <a:spcBef>
                <a:spcPts val="0"/>
              </a:spcBef>
              <a:spcAft>
                <a:spcPts val="0"/>
              </a:spcAft>
              <a:buSzPts val="2100"/>
              <a:buNone/>
              <a:defRPr sz="2100"/>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Six Columns ">
  <p:cSld name="TITLE_AND_BODY_1_3">
    <p:spTree>
      <p:nvGrpSpPr>
        <p:cNvPr id="1" name="Shape 129"/>
        <p:cNvGrpSpPr/>
        <p:nvPr/>
      </p:nvGrpSpPr>
      <p:grpSpPr>
        <a:xfrm>
          <a:off x="0" y="0"/>
          <a:ext cx="0" cy="0"/>
          <a:chOff x="0" y="0"/>
          <a:chExt cx="0" cy="0"/>
        </a:xfrm>
      </p:grpSpPr>
      <p:sp>
        <p:nvSpPr>
          <p:cNvPr id="131" name="Google Shape;131;p26"/>
          <p:cNvSpPr txBox="1">
            <a:spLocks noGrp="1"/>
          </p:cNvSpPr>
          <p:nvPr>
            <p:ph type="title"/>
          </p:nvPr>
        </p:nvSpPr>
        <p:spPr>
          <a:xfrm>
            <a:off x="5113200" y="378225"/>
            <a:ext cx="3258000" cy="515100"/>
          </a:xfrm>
          <a:prstGeom prst="rect">
            <a:avLst/>
          </a:prstGeom>
        </p:spPr>
        <p:txBody>
          <a:bodyPr spcFirstLastPara="1" wrap="square" lIns="91425" tIns="91425" rIns="91425" bIns="91425" anchor="t" anchorCtr="0">
            <a:noAutofit/>
          </a:bodyPr>
          <a:lstStyle>
            <a:lvl1pPr lvl="0" algn="r" rtl="0">
              <a:spcBef>
                <a:spcPts val="0"/>
              </a:spcBef>
              <a:spcAft>
                <a:spcPts val="0"/>
              </a:spcAft>
              <a:buSzPts val="2100"/>
              <a:buNone/>
              <a:defRPr sz="2100"/>
            </a:lvl1pPr>
            <a:lvl2pPr lvl="1" algn="r" rtl="0">
              <a:spcBef>
                <a:spcPts val="0"/>
              </a:spcBef>
              <a:spcAft>
                <a:spcPts val="0"/>
              </a:spcAft>
              <a:buSzPts val="2100"/>
              <a:buNone/>
              <a:defRPr sz="2100"/>
            </a:lvl2pPr>
            <a:lvl3pPr lvl="2" algn="r" rtl="0">
              <a:spcBef>
                <a:spcPts val="0"/>
              </a:spcBef>
              <a:spcAft>
                <a:spcPts val="0"/>
              </a:spcAft>
              <a:buSzPts val="2100"/>
              <a:buNone/>
              <a:defRPr sz="2100"/>
            </a:lvl3pPr>
            <a:lvl4pPr lvl="3" algn="r" rtl="0">
              <a:spcBef>
                <a:spcPts val="0"/>
              </a:spcBef>
              <a:spcAft>
                <a:spcPts val="0"/>
              </a:spcAft>
              <a:buSzPts val="2100"/>
              <a:buNone/>
              <a:defRPr sz="2100"/>
            </a:lvl4pPr>
            <a:lvl5pPr lvl="4" algn="r" rtl="0">
              <a:spcBef>
                <a:spcPts val="0"/>
              </a:spcBef>
              <a:spcAft>
                <a:spcPts val="0"/>
              </a:spcAft>
              <a:buSzPts val="2100"/>
              <a:buNone/>
              <a:defRPr sz="2100"/>
            </a:lvl5pPr>
            <a:lvl6pPr lvl="5" algn="r" rtl="0">
              <a:spcBef>
                <a:spcPts val="0"/>
              </a:spcBef>
              <a:spcAft>
                <a:spcPts val="0"/>
              </a:spcAft>
              <a:buSzPts val="2100"/>
              <a:buNone/>
              <a:defRPr sz="2100"/>
            </a:lvl6pPr>
            <a:lvl7pPr lvl="6" algn="r" rtl="0">
              <a:spcBef>
                <a:spcPts val="0"/>
              </a:spcBef>
              <a:spcAft>
                <a:spcPts val="0"/>
              </a:spcAft>
              <a:buSzPts val="2100"/>
              <a:buNone/>
              <a:defRPr sz="2100"/>
            </a:lvl7pPr>
            <a:lvl8pPr lvl="7" algn="r" rtl="0">
              <a:spcBef>
                <a:spcPts val="0"/>
              </a:spcBef>
              <a:spcAft>
                <a:spcPts val="0"/>
              </a:spcAft>
              <a:buSzPts val="2100"/>
              <a:buNone/>
              <a:defRPr sz="2100"/>
            </a:lvl8pPr>
            <a:lvl9pPr lvl="8" algn="r" rtl="0">
              <a:spcBef>
                <a:spcPts val="0"/>
              </a:spcBef>
              <a:spcAft>
                <a:spcPts val="0"/>
              </a:spcAft>
              <a:buSzPts val="2100"/>
              <a:buNone/>
              <a:defRPr sz="2100"/>
            </a:lvl9pPr>
          </a:lstStyle>
          <a:p>
            <a:endParaRPr/>
          </a:p>
        </p:txBody>
      </p:sp>
      <p:sp>
        <p:nvSpPr>
          <p:cNvPr id="132" name="Google Shape;132;p26"/>
          <p:cNvSpPr txBox="1">
            <a:spLocks noGrp="1"/>
          </p:cNvSpPr>
          <p:nvPr>
            <p:ph type="title" idx="2"/>
          </p:nvPr>
        </p:nvSpPr>
        <p:spPr>
          <a:xfrm>
            <a:off x="809952" y="1559225"/>
            <a:ext cx="2217000" cy="3819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2"/>
              </a:buClr>
              <a:buSzPts val="1600"/>
              <a:buNone/>
              <a:defRPr sz="1600">
                <a:solidFill>
                  <a:schemeClr val="accent2"/>
                </a:solidFill>
              </a:defRPr>
            </a:lvl1pPr>
            <a:lvl2pPr lvl="1" algn="ctr" rtl="0">
              <a:spcBef>
                <a:spcPts val="0"/>
              </a:spcBef>
              <a:spcAft>
                <a:spcPts val="0"/>
              </a:spcAft>
              <a:buClr>
                <a:schemeClr val="accent2"/>
              </a:buClr>
              <a:buSzPts val="4200"/>
              <a:buNone/>
              <a:defRPr sz="4200">
                <a:solidFill>
                  <a:schemeClr val="accent2"/>
                </a:solidFill>
              </a:defRPr>
            </a:lvl2pPr>
            <a:lvl3pPr lvl="2" algn="ctr" rtl="0">
              <a:spcBef>
                <a:spcPts val="0"/>
              </a:spcBef>
              <a:spcAft>
                <a:spcPts val="0"/>
              </a:spcAft>
              <a:buClr>
                <a:schemeClr val="accent2"/>
              </a:buClr>
              <a:buSzPts val="4200"/>
              <a:buNone/>
              <a:defRPr sz="4200">
                <a:solidFill>
                  <a:schemeClr val="accent2"/>
                </a:solidFill>
              </a:defRPr>
            </a:lvl3pPr>
            <a:lvl4pPr lvl="3" algn="ctr" rtl="0">
              <a:spcBef>
                <a:spcPts val="0"/>
              </a:spcBef>
              <a:spcAft>
                <a:spcPts val="0"/>
              </a:spcAft>
              <a:buClr>
                <a:schemeClr val="accent2"/>
              </a:buClr>
              <a:buSzPts val="4200"/>
              <a:buNone/>
              <a:defRPr sz="4200">
                <a:solidFill>
                  <a:schemeClr val="accent2"/>
                </a:solidFill>
              </a:defRPr>
            </a:lvl4pPr>
            <a:lvl5pPr lvl="4" algn="ctr" rtl="0">
              <a:spcBef>
                <a:spcPts val="0"/>
              </a:spcBef>
              <a:spcAft>
                <a:spcPts val="0"/>
              </a:spcAft>
              <a:buClr>
                <a:schemeClr val="accent2"/>
              </a:buClr>
              <a:buSzPts val="4200"/>
              <a:buNone/>
              <a:defRPr sz="4200">
                <a:solidFill>
                  <a:schemeClr val="accent2"/>
                </a:solidFill>
              </a:defRPr>
            </a:lvl5pPr>
            <a:lvl6pPr lvl="5" algn="ctr" rtl="0">
              <a:spcBef>
                <a:spcPts val="0"/>
              </a:spcBef>
              <a:spcAft>
                <a:spcPts val="0"/>
              </a:spcAft>
              <a:buClr>
                <a:schemeClr val="accent2"/>
              </a:buClr>
              <a:buSzPts val="4200"/>
              <a:buNone/>
              <a:defRPr sz="4200">
                <a:solidFill>
                  <a:schemeClr val="accent2"/>
                </a:solidFill>
              </a:defRPr>
            </a:lvl6pPr>
            <a:lvl7pPr lvl="6" algn="ctr" rtl="0">
              <a:spcBef>
                <a:spcPts val="0"/>
              </a:spcBef>
              <a:spcAft>
                <a:spcPts val="0"/>
              </a:spcAft>
              <a:buClr>
                <a:schemeClr val="accent2"/>
              </a:buClr>
              <a:buSzPts val="4200"/>
              <a:buNone/>
              <a:defRPr sz="4200">
                <a:solidFill>
                  <a:schemeClr val="accent2"/>
                </a:solidFill>
              </a:defRPr>
            </a:lvl7pPr>
            <a:lvl8pPr lvl="7" algn="ctr" rtl="0">
              <a:spcBef>
                <a:spcPts val="0"/>
              </a:spcBef>
              <a:spcAft>
                <a:spcPts val="0"/>
              </a:spcAft>
              <a:buClr>
                <a:schemeClr val="accent2"/>
              </a:buClr>
              <a:buSzPts val="4200"/>
              <a:buNone/>
              <a:defRPr sz="4200">
                <a:solidFill>
                  <a:schemeClr val="accent2"/>
                </a:solidFill>
              </a:defRPr>
            </a:lvl8pPr>
            <a:lvl9pPr lvl="8" algn="ctr" rtl="0">
              <a:spcBef>
                <a:spcPts val="0"/>
              </a:spcBef>
              <a:spcAft>
                <a:spcPts val="0"/>
              </a:spcAft>
              <a:buClr>
                <a:schemeClr val="accent2"/>
              </a:buClr>
              <a:buSzPts val="4200"/>
              <a:buNone/>
              <a:defRPr sz="4200">
                <a:solidFill>
                  <a:schemeClr val="accent2"/>
                </a:solidFill>
              </a:defRPr>
            </a:lvl9pPr>
          </a:lstStyle>
          <a:p>
            <a:endParaRPr/>
          </a:p>
        </p:txBody>
      </p:sp>
      <p:sp>
        <p:nvSpPr>
          <p:cNvPr id="133" name="Google Shape;133;p26"/>
          <p:cNvSpPr txBox="1">
            <a:spLocks noGrp="1"/>
          </p:cNvSpPr>
          <p:nvPr>
            <p:ph type="subTitle" idx="1"/>
          </p:nvPr>
        </p:nvSpPr>
        <p:spPr>
          <a:xfrm>
            <a:off x="809938" y="1932375"/>
            <a:ext cx="2217000" cy="821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34" name="Google Shape;134;p26"/>
          <p:cNvSpPr txBox="1">
            <a:spLocks noGrp="1"/>
          </p:cNvSpPr>
          <p:nvPr>
            <p:ph type="title" idx="3"/>
          </p:nvPr>
        </p:nvSpPr>
        <p:spPr>
          <a:xfrm>
            <a:off x="3463514" y="1559225"/>
            <a:ext cx="2217000" cy="3819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2"/>
              </a:buClr>
              <a:buSzPts val="1600"/>
              <a:buNone/>
              <a:defRPr sz="1600">
                <a:solidFill>
                  <a:schemeClr val="accent2"/>
                </a:solidFill>
              </a:defRPr>
            </a:lvl1pPr>
            <a:lvl2pPr lvl="1" algn="ctr" rtl="0">
              <a:spcBef>
                <a:spcPts val="0"/>
              </a:spcBef>
              <a:spcAft>
                <a:spcPts val="0"/>
              </a:spcAft>
              <a:buClr>
                <a:schemeClr val="accent2"/>
              </a:buClr>
              <a:buSzPts val="4200"/>
              <a:buNone/>
              <a:defRPr sz="4200">
                <a:solidFill>
                  <a:schemeClr val="accent2"/>
                </a:solidFill>
              </a:defRPr>
            </a:lvl2pPr>
            <a:lvl3pPr lvl="2" algn="ctr" rtl="0">
              <a:spcBef>
                <a:spcPts val="0"/>
              </a:spcBef>
              <a:spcAft>
                <a:spcPts val="0"/>
              </a:spcAft>
              <a:buClr>
                <a:schemeClr val="accent2"/>
              </a:buClr>
              <a:buSzPts val="4200"/>
              <a:buNone/>
              <a:defRPr sz="4200">
                <a:solidFill>
                  <a:schemeClr val="accent2"/>
                </a:solidFill>
              </a:defRPr>
            </a:lvl3pPr>
            <a:lvl4pPr lvl="3" algn="ctr" rtl="0">
              <a:spcBef>
                <a:spcPts val="0"/>
              </a:spcBef>
              <a:spcAft>
                <a:spcPts val="0"/>
              </a:spcAft>
              <a:buClr>
                <a:schemeClr val="accent2"/>
              </a:buClr>
              <a:buSzPts val="4200"/>
              <a:buNone/>
              <a:defRPr sz="4200">
                <a:solidFill>
                  <a:schemeClr val="accent2"/>
                </a:solidFill>
              </a:defRPr>
            </a:lvl4pPr>
            <a:lvl5pPr lvl="4" algn="ctr" rtl="0">
              <a:spcBef>
                <a:spcPts val="0"/>
              </a:spcBef>
              <a:spcAft>
                <a:spcPts val="0"/>
              </a:spcAft>
              <a:buClr>
                <a:schemeClr val="accent2"/>
              </a:buClr>
              <a:buSzPts val="4200"/>
              <a:buNone/>
              <a:defRPr sz="4200">
                <a:solidFill>
                  <a:schemeClr val="accent2"/>
                </a:solidFill>
              </a:defRPr>
            </a:lvl5pPr>
            <a:lvl6pPr lvl="5" algn="ctr" rtl="0">
              <a:spcBef>
                <a:spcPts val="0"/>
              </a:spcBef>
              <a:spcAft>
                <a:spcPts val="0"/>
              </a:spcAft>
              <a:buClr>
                <a:schemeClr val="accent2"/>
              </a:buClr>
              <a:buSzPts val="4200"/>
              <a:buNone/>
              <a:defRPr sz="4200">
                <a:solidFill>
                  <a:schemeClr val="accent2"/>
                </a:solidFill>
              </a:defRPr>
            </a:lvl6pPr>
            <a:lvl7pPr lvl="6" algn="ctr" rtl="0">
              <a:spcBef>
                <a:spcPts val="0"/>
              </a:spcBef>
              <a:spcAft>
                <a:spcPts val="0"/>
              </a:spcAft>
              <a:buClr>
                <a:schemeClr val="accent2"/>
              </a:buClr>
              <a:buSzPts val="4200"/>
              <a:buNone/>
              <a:defRPr sz="4200">
                <a:solidFill>
                  <a:schemeClr val="accent2"/>
                </a:solidFill>
              </a:defRPr>
            </a:lvl7pPr>
            <a:lvl8pPr lvl="7" algn="ctr" rtl="0">
              <a:spcBef>
                <a:spcPts val="0"/>
              </a:spcBef>
              <a:spcAft>
                <a:spcPts val="0"/>
              </a:spcAft>
              <a:buClr>
                <a:schemeClr val="accent2"/>
              </a:buClr>
              <a:buSzPts val="4200"/>
              <a:buNone/>
              <a:defRPr sz="4200">
                <a:solidFill>
                  <a:schemeClr val="accent2"/>
                </a:solidFill>
              </a:defRPr>
            </a:lvl8pPr>
            <a:lvl9pPr lvl="8" algn="ctr" rtl="0">
              <a:spcBef>
                <a:spcPts val="0"/>
              </a:spcBef>
              <a:spcAft>
                <a:spcPts val="0"/>
              </a:spcAft>
              <a:buClr>
                <a:schemeClr val="accent2"/>
              </a:buClr>
              <a:buSzPts val="4200"/>
              <a:buNone/>
              <a:defRPr sz="4200">
                <a:solidFill>
                  <a:schemeClr val="accent2"/>
                </a:solidFill>
              </a:defRPr>
            </a:lvl9pPr>
          </a:lstStyle>
          <a:p>
            <a:endParaRPr/>
          </a:p>
        </p:txBody>
      </p:sp>
      <p:sp>
        <p:nvSpPr>
          <p:cNvPr id="135" name="Google Shape;135;p26"/>
          <p:cNvSpPr txBox="1">
            <a:spLocks noGrp="1"/>
          </p:cNvSpPr>
          <p:nvPr>
            <p:ph type="subTitle" idx="4"/>
          </p:nvPr>
        </p:nvSpPr>
        <p:spPr>
          <a:xfrm>
            <a:off x="3463500" y="1932375"/>
            <a:ext cx="2217000" cy="821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36" name="Google Shape;136;p26"/>
          <p:cNvSpPr txBox="1">
            <a:spLocks noGrp="1"/>
          </p:cNvSpPr>
          <p:nvPr>
            <p:ph type="title" idx="5"/>
          </p:nvPr>
        </p:nvSpPr>
        <p:spPr>
          <a:xfrm>
            <a:off x="6117064" y="1559225"/>
            <a:ext cx="2217000" cy="3819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2"/>
              </a:buClr>
              <a:buSzPts val="1600"/>
              <a:buNone/>
              <a:defRPr sz="1600">
                <a:solidFill>
                  <a:schemeClr val="accent2"/>
                </a:solidFill>
              </a:defRPr>
            </a:lvl1pPr>
            <a:lvl2pPr lvl="1" algn="ctr" rtl="0">
              <a:spcBef>
                <a:spcPts val="0"/>
              </a:spcBef>
              <a:spcAft>
                <a:spcPts val="0"/>
              </a:spcAft>
              <a:buClr>
                <a:schemeClr val="accent2"/>
              </a:buClr>
              <a:buSzPts val="4200"/>
              <a:buNone/>
              <a:defRPr sz="4200">
                <a:solidFill>
                  <a:schemeClr val="accent2"/>
                </a:solidFill>
              </a:defRPr>
            </a:lvl2pPr>
            <a:lvl3pPr lvl="2" algn="ctr" rtl="0">
              <a:spcBef>
                <a:spcPts val="0"/>
              </a:spcBef>
              <a:spcAft>
                <a:spcPts val="0"/>
              </a:spcAft>
              <a:buClr>
                <a:schemeClr val="accent2"/>
              </a:buClr>
              <a:buSzPts val="4200"/>
              <a:buNone/>
              <a:defRPr sz="4200">
                <a:solidFill>
                  <a:schemeClr val="accent2"/>
                </a:solidFill>
              </a:defRPr>
            </a:lvl3pPr>
            <a:lvl4pPr lvl="3" algn="ctr" rtl="0">
              <a:spcBef>
                <a:spcPts val="0"/>
              </a:spcBef>
              <a:spcAft>
                <a:spcPts val="0"/>
              </a:spcAft>
              <a:buClr>
                <a:schemeClr val="accent2"/>
              </a:buClr>
              <a:buSzPts val="4200"/>
              <a:buNone/>
              <a:defRPr sz="4200">
                <a:solidFill>
                  <a:schemeClr val="accent2"/>
                </a:solidFill>
              </a:defRPr>
            </a:lvl4pPr>
            <a:lvl5pPr lvl="4" algn="ctr" rtl="0">
              <a:spcBef>
                <a:spcPts val="0"/>
              </a:spcBef>
              <a:spcAft>
                <a:spcPts val="0"/>
              </a:spcAft>
              <a:buClr>
                <a:schemeClr val="accent2"/>
              </a:buClr>
              <a:buSzPts val="4200"/>
              <a:buNone/>
              <a:defRPr sz="4200">
                <a:solidFill>
                  <a:schemeClr val="accent2"/>
                </a:solidFill>
              </a:defRPr>
            </a:lvl5pPr>
            <a:lvl6pPr lvl="5" algn="ctr" rtl="0">
              <a:spcBef>
                <a:spcPts val="0"/>
              </a:spcBef>
              <a:spcAft>
                <a:spcPts val="0"/>
              </a:spcAft>
              <a:buClr>
                <a:schemeClr val="accent2"/>
              </a:buClr>
              <a:buSzPts val="4200"/>
              <a:buNone/>
              <a:defRPr sz="4200">
                <a:solidFill>
                  <a:schemeClr val="accent2"/>
                </a:solidFill>
              </a:defRPr>
            </a:lvl6pPr>
            <a:lvl7pPr lvl="6" algn="ctr" rtl="0">
              <a:spcBef>
                <a:spcPts val="0"/>
              </a:spcBef>
              <a:spcAft>
                <a:spcPts val="0"/>
              </a:spcAft>
              <a:buClr>
                <a:schemeClr val="accent2"/>
              </a:buClr>
              <a:buSzPts val="4200"/>
              <a:buNone/>
              <a:defRPr sz="4200">
                <a:solidFill>
                  <a:schemeClr val="accent2"/>
                </a:solidFill>
              </a:defRPr>
            </a:lvl7pPr>
            <a:lvl8pPr lvl="7" algn="ctr" rtl="0">
              <a:spcBef>
                <a:spcPts val="0"/>
              </a:spcBef>
              <a:spcAft>
                <a:spcPts val="0"/>
              </a:spcAft>
              <a:buClr>
                <a:schemeClr val="accent2"/>
              </a:buClr>
              <a:buSzPts val="4200"/>
              <a:buNone/>
              <a:defRPr sz="4200">
                <a:solidFill>
                  <a:schemeClr val="accent2"/>
                </a:solidFill>
              </a:defRPr>
            </a:lvl8pPr>
            <a:lvl9pPr lvl="8" algn="ctr" rtl="0">
              <a:spcBef>
                <a:spcPts val="0"/>
              </a:spcBef>
              <a:spcAft>
                <a:spcPts val="0"/>
              </a:spcAft>
              <a:buClr>
                <a:schemeClr val="accent2"/>
              </a:buClr>
              <a:buSzPts val="4200"/>
              <a:buNone/>
              <a:defRPr sz="4200">
                <a:solidFill>
                  <a:schemeClr val="accent2"/>
                </a:solidFill>
              </a:defRPr>
            </a:lvl9pPr>
          </a:lstStyle>
          <a:p>
            <a:endParaRPr/>
          </a:p>
        </p:txBody>
      </p:sp>
      <p:sp>
        <p:nvSpPr>
          <p:cNvPr id="137" name="Google Shape;137;p26"/>
          <p:cNvSpPr txBox="1">
            <a:spLocks noGrp="1"/>
          </p:cNvSpPr>
          <p:nvPr>
            <p:ph type="subTitle" idx="6"/>
          </p:nvPr>
        </p:nvSpPr>
        <p:spPr>
          <a:xfrm>
            <a:off x="6117050" y="1932375"/>
            <a:ext cx="2217000" cy="821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38" name="Google Shape;138;p26"/>
          <p:cNvSpPr txBox="1">
            <a:spLocks noGrp="1"/>
          </p:cNvSpPr>
          <p:nvPr>
            <p:ph type="title" idx="7"/>
          </p:nvPr>
        </p:nvSpPr>
        <p:spPr>
          <a:xfrm>
            <a:off x="809939" y="3207225"/>
            <a:ext cx="2217000" cy="3819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2"/>
              </a:buClr>
              <a:buSzPts val="1600"/>
              <a:buNone/>
              <a:defRPr sz="1600">
                <a:solidFill>
                  <a:schemeClr val="accent2"/>
                </a:solidFill>
              </a:defRPr>
            </a:lvl1pPr>
            <a:lvl2pPr lvl="1" algn="ctr" rtl="0">
              <a:spcBef>
                <a:spcPts val="0"/>
              </a:spcBef>
              <a:spcAft>
                <a:spcPts val="0"/>
              </a:spcAft>
              <a:buClr>
                <a:schemeClr val="accent2"/>
              </a:buClr>
              <a:buSzPts val="4200"/>
              <a:buNone/>
              <a:defRPr sz="4200">
                <a:solidFill>
                  <a:schemeClr val="accent2"/>
                </a:solidFill>
              </a:defRPr>
            </a:lvl2pPr>
            <a:lvl3pPr lvl="2" algn="ctr" rtl="0">
              <a:spcBef>
                <a:spcPts val="0"/>
              </a:spcBef>
              <a:spcAft>
                <a:spcPts val="0"/>
              </a:spcAft>
              <a:buClr>
                <a:schemeClr val="accent2"/>
              </a:buClr>
              <a:buSzPts val="4200"/>
              <a:buNone/>
              <a:defRPr sz="4200">
                <a:solidFill>
                  <a:schemeClr val="accent2"/>
                </a:solidFill>
              </a:defRPr>
            </a:lvl3pPr>
            <a:lvl4pPr lvl="3" algn="ctr" rtl="0">
              <a:spcBef>
                <a:spcPts val="0"/>
              </a:spcBef>
              <a:spcAft>
                <a:spcPts val="0"/>
              </a:spcAft>
              <a:buClr>
                <a:schemeClr val="accent2"/>
              </a:buClr>
              <a:buSzPts val="4200"/>
              <a:buNone/>
              <a:defRPr sz="4200">
                <a:solidFill>
                  <a:schemeClr val="accent2"/>
                </a:solidFill>
              </a:defRPr>
            </a:lvl4pPr>
            <a:lvl5pPr lvl="4" algn="ctr" rtl="0">
              <a:spcBef>
                <a:spcPts val="0"/>
              </a:spcBef>
              <a:spcAft>
                <a:spcPts val="0"/>
              </a:spcAft>
              <a:buClr>
                <a:schemeClr val="accent2"/>
              </a:buClr>
              <a:buSzPts val="4200"/>
              <a:buNone/>
              <a:defRPr sz="4200">
                <a:solidFill>
                  <a:schemeClr val="accent2"/>
                </a:solidFill>
              </a:defRPr>
            </a:lvl5pPr>
            <a:lvl6pPr lvl="5" algn="ctr" rtl="0">
              <a:spcBef>
                <a:spcPts val="0"/>
              </a:spcBef>
              <a:spcAft>
                <a:spcPts val="0"/>
              </a:spcAft>
              <a:buClr>
                <a:schemeClr val="accent2"/>
              </a:buClr>
              <a:buSzPts val="4200"/>
              <a:buNone/>
              <a:defRPr sz="4200">
                <a:solidFill>
                  <a:schemeClr val="accent2"/>
                </a:solidFill>
              </a:defRPr>
            </a:lvl6pPr>
            <a:lvl7pPr lvl="6" algn="ctr" rtl="0">
              <a:spcBef>
                <a:spcPts val="0"/>
              </a:spcBef>
              <a:spcAft>
                <a:spcPts val="0"/>
              </a:spcAft>
              <a:buClr>
                <a:schemeClr val="accent2"/>
              </a:buClr>
              <a:buSzPts val="4200"/>
              <a:buNone/>
              <a:defRPr sz="4200">
                <a:solidFill>
                  <a:schemeClr val="accent2"/>
                </a:solidFill>
              </a:defRPr>
            </a:lvl7pPr>
            <a:lvl8pPr lvl="7" algn="ctr" rtl="0">
              <a:spcBef>
                <a:spcPts val="0"/>
              </a:spcBef>
              <a:spcAft>
                <a:spcPts val="0"/>
              </a:spcAft>
              <a:buClr>
                <a:schemeClr val="accent2"/>
              </a:buClr>
              <a:buSzPts val="4200"/>
              <a:buNone/>
              <a:defRPr sz="4200">
                <a:solidFill>
                  <a:schemeClr val="accent2"/>
                </a:solidFill>
              </a:defRPr>
            </a:lvl8pPr>
            <a:lvl9pPr lvl="8" algn="ctr" rtl="0">
              <a:spcBef>
                <a:spcPts val="0"/>
              </a:spcBef>
              <a:spcAft>
                <a:spcPts val="0"/>
              </a:spcAft>
              <a:buClr>
                <a:schemeClr val="accent2"/>
              </a:buClr>
              <a:buSzPts val="4200"/>
              <a:buNone/>
              <a:defRPr sz="4200">
                <a:solidFill>
                  <a:schemeClr val="accent2"/>
                </a:solidFill>
              </a:defRPr>
            </a:lvl9pPr>
          </a:lstStyle>
          <a:p>
            <a:endParaRPr/>
          </a:p>
        </p:txBody>
      </p:sp>
      <p:sp>
        <p:nvSpPr>
          <p:cNvPr id="139" name="Google Shape;139;p26"/>
          <p:cNvSpPr txBox="1">
            <a:spLocks noGrp="1"/>
          </p:cNvSpPr>
          <p:nvPr>
            <p:ph type="subTitle" idx="8"/>
          </p:nvPr>
        </p:nvSpPr>
        <p:spPr>
          <a:xfrm>
            <a:off x="809925" y="3580375"/>
            <a:ext cx="2217000" cy="821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40" name="Google Shape;140;p26"/>
          <p:cNvSpPr txBox="1">
            <a:spLocks noGrp="1"/>
          </p:cNvSpPr>
          <p:nvPr>
            <p:ph type="title" idx="9"/>
          </p:nvPr>
        </p:nvSpPr>
        <p:spPr>
          <a:xfrm>
            <a:off x="3463502" y="3207225"/>
            <a:ext cx="2217000" cy="3819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2"/>
              </a:buClr>
              <a:buSzPts val="1600"/>
              <a:buNone/>
              <a:defRPr sz="1600">
                <a:solidFill>
                  <a:schemeClr val="accent2"/>
                </a:solidFill>
              </a:defRPr>
            </a:lvl1pPr>
            <a:lvl2pPr lvl="1" algn="ctr" rtl="0">
              <a:spcBef>
                <a:spcPts val="0"/>
              </a:spcBef>
              <a:spcAft>
                <a:spcPts val="0"/>
              </a:spcAft>
              <a:buClr>
                <a:schemeClr val="accent2"/>
              </a:buClr>
              <a:buSzPts val="4200"/>
              <a:buNone/>
              <a:defRPr sz="4200">
                <a:solidFill>
                  <a:schemeClr val="accent2"/>
                </a:solidFill>
              </a:defRPr>
            </a:lvl2pPr>
            <a:lvl3pPr lvl="2" algn="ctr" rtl="0">
              <a:spcBef>
                <a:spcPts val="0"/>
              </a:spcBef>
              <a:spcAft>
                <a:spcPts val="0"/>
              </a:spcAft>
              <a:buClr>
                <a:schemeClr val="accent2"/>
              </a:buClr>
              <a:buSzPts val="4200"/>
              <a:buNone/>
              <a:defRPr sz="4200">
                <a:solidFill>
                  <a:schemeClr val="accent2"/>
                </a:solidFill>
              </a:defRPr>
            </a:lvl3pPr>
            <a:lvl4pPr lvl="3" algn="ctr" rtl="0">
              <a:spcBef>
                <a:spcPts val="0"/>
              </a:spcBef>
              <a:spcAft>
                <a:spcPts val="0"/>
              </a:spcAft>
              <a:buClr>
                <a:schemeClr val="accent2"/>
              </a:buClr>
              <a:buSzPts val="4200"/>
              <a:buNone/>
              <a:defRPr sz="4200">
                <a:solidFill>
                  <a:schemeClr val="accent2"/>
                </a:solidFill>
              </a:defRPr>
            </a:lvl4pPr>
            <a:lvl5pPr lvl="4" algn="ctr" rtl="0">
              <a:spcBef>
                <a:spcPts val="0"/>
              </a:spcBef>
              <a:spcAft>
                <a:spcPts val="0"/>
              </a:spcAft>
              <a:buClr>
                <a:schemeClr val="accent2"/>
              </a:buClr>
              <a:buSzPts val="4200"/>
              <a:buNone/>
              <a:defRPr sz="4200">
                <a:solidFill>
                  <a:schemeClr val="accent2"/>
                </a:solidFill>
              </a:defRPr>
            </a:lvl5pPr>
            <a:lvl6pPr lvl="5" algn="ctr" rtl="0">
              <a:spcBef>
                <a:spcPts val="0"/>
              </a:spcBef>
              <a:spcAft>
                <a:spcPts val="0"/>
              </a:spcAft>
              <a:buClr>
                <a:schemeClr val="accent2"/>
              </a:buClr>
              <a:buSzPts val="4200"/>
              <a:buNone/>
              <a:defRPr sz="4200">
                <a:solidFill>
                  <a:schemeClr val="accent2"/>
                </a:solidFill>
              </a:defRPr>
            </a:lvl6pPr>
            <a:lvl7pPr lvl="6" algn="ctr" rtl="0">
              <a:spcBef>
                <a:spcPts val="0"/>
              </a:spcBef>
              <a:spcAft>
                <a:spcPts val="0"/>
              </a:spcAft>
              <a:buClr>
                <a:schemeClr val="accent2"/>
              </a:buClr>
              <a:buSzPts val="4200"/>
              <a:buNone/>
              <a:defRPr sz="4200">
                <a:solidFill>
                  <a:schemeClr val="accent2"/>
                </a:solidFill>
              </a:defRPr>
            </a:lvl7pPr>
            <a:lvl8pPr lvl="7" algn="ctr" rtl="0">
              <a:spcBef>
                <a:spcPts val="0"/>
              </a:spcBef>
              <a:spcAft>
                <a:spcPts val="0"/>
              </a:spcAft>
              <a:buClr>
                <a:schemeClr val="accent2"/>
              </a:buClr>
              <a:buSzPts val="4200"/>
              <a:buNone/>
              <a:defRPr sz="4200">
                <a:solidFill>
                  <a:schemeClr val="accent2"/>
                </a:solidFill>
              </a:defRPr>
            </a:lvl8pPr>
            <a:lvl9pPr lvl="8" algn="ctr" rtl="0">
              <a:spcBef>
                <a:spcPts val="0"/>
              </a:spcBef>
              <a:spcAft>
                <a:spcPts val="0"/>
              </a:spcAft>
              <a:buClr>
                <a:schemeClr val="accent2"/>
              </a:buClr>
              <a:buSzPts val="4200"/>
              <a:buNone/>
              <a:defRPr sz="4200">
                <a:solidFill>
                  <a:schemeClr val="accent2"/>
                </a:solidFill>
              </a:defRPr>
            </a:lvl9pPr>
          </a:lstStyle>
          <a:p>
            <a:endParaRPr/>
          </a:p>
        </p:txBody>
      </p:sp>
      <p:sp>
        <p:nvSpPr>
          <p:cNvPr id="141" name="Google Shape;141;p26"/>
          <p:cNvSpPr txBox="1">
            <a:spLocks noGrp="1"/>
          </p:cNvSpPr>
          <p:nvPr>
            <p:ph type="subTitle" idx="13"/>
          </p:nvPr>
        </p:nvSpPr>
        <p:spPr>
          <a:xfrm>
            <a:off x="3463488" y="3580375"/>
            <a:ext cx="2217000" cy="821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
        <p:nvSpPr>
          <p:cNvPr id="142" name="Google Shape;142;p26"/>
          <p:cNvSpPr txBox="1">
            <a:spLocks noGrp="1"/>
          </p:cNvSpPr>
          <p:nvPr>
            <p:ph type="title" idx="14"/>
          </p:nvPr>
        </p:nvSpPr>
        <p:spPr>
          <a:xfrm>
            <a:off x="6117052" y="3207225"/>
            <a:ext cx="2217000" cy="381900"/>
          </a:xfrm>
          <a:prstGeom prst="rect">
            <a:avLst/>
          </a:prstGeom>
        </p:spPr>
        <p:txBody>
          <a:bodyPr spcFirstLastPara="1" wrap="square" lIns="91425" tIns="91425" rIns="91425" bIns="91425" anchor="b" anchorCtr="0">
            <a:noAutofit/>
          </a:bodyPr>
          <a:lstStyle>
            <a:lvl1pPr lvl="0" algn="ctr" rtl="0">
              <a:spcBef>
                <a:spcPts val="0"/>
              </a:spcBef>
              <a:spcAft>
                <a:spcPts val="0"/>
              </a:spcAft>
              <a:buClr>
                <a:schemeClr val="accent2"/>
              </a:buClr>
              <a:buSzPts val="1600"/>
              <a:buNone/>
              <a:defRPr sz="1600">
                <a:solidFill>
                  <a:schemeClr val="accent2"/>
                </a:solidFill>
              </a:defRPr>
            </a:lvl1pPr>
            <a:lvl2pPr lvl="1" algn="ctr" rtl="0">
              <a:spcBef>
                <a:spcPts val="0"/>
              </a:spcBef>
              <a:spcAft>
                <a:spcPts val="0"/>
              </a:spcAft>
              <a:buClr>
                <a:schemeClr val="accent2"/>
              </a:buClr>
              <a:buSzPts val="4200"/>
              <a:buNone/>
              <a:defRPr sz="4200">
                <a:solidFill>
                  <a:schemeClr val="accent2"/>
                </a:solidFill>
              </a:defRPr>
            </a:lvl2pPr>
            <a:lvl3pPr lvl="2" algn="ctr" rtl="0">
              <a:spcBef>
                <a:spcPts val="0"/>
              </a:spcBef>
              <a:spcAft>
                <a:spcPts val="0"/>
              </a:spcAft>
              <a:buClr>
                <a:schemeClr val="accent2"/>
              </a:buClr>
              <a:buSzPts val="4200"/>
              <a:buNone/>
              <a:defRPr sz="4200">
                <a:solidFill>
                  <a:schemeClr val="accent2"/>
                </a:solidFill>
              </a:defRPr>
            </a:lvl3pPr>
            <a:lvl4pPr lvl="3" algn="ctr" rtl="0">
              <a:spcBef>
                <a:spcPts val="0"/>
              </a:spcBef>
              <a:spcAft>
                <a:spcPts val="0"/>
              </a:spcAft>
              <a:buClr>
                <a:schemeClr val="accent2"/>
              </a:buClr>
              <a:buSzPts val="4200"/>
              <a:buNone/>
              <a:defRPr sz="4200">
                <a:solidFill>
                  <a:schemeClr val="accent2"/>
                </a:solidFill>
              </a:defRPr>
            </a:lvl4pPr>
            <a:lvl5pPr lvl="4" algn="ctr" rtl="0">
              <a:spcBef>
                <a:spcPts val="0"/>
              </a:spcBef>
              <a:spcAft>
                <a:spcPts val="0"/>
              </a:spcAft>
              <a:buClr>
                <a:schemeClr val="accent2"/>
              </a:buClr>
              <a:buSzPts val="4200"/>
              <a:buNone/>
              <a:defRPr sz="4200">
                <a:solidFill>
                  <a:schemeClr val="accent2"/>
                </a:solidFill>
              </a:defRPr>
            </a:lvl5pPr>
            <a:lvl6pPr lvl="5" algn="ctr" rtl="0">
              <a:spcBef>
                <a:spcPts val="0"/>
              </a:spcBef>
              <a:spcAft>
                <a:spcPts val="0"/>
              </a:spcAft>
              <a:buClr>
                <a:schemeClr val="accent2"/>
              </a:buClr>
              <a:buSzPts val="4200"/>
              <a:buNone/>
              <a:defRPr sz="4200">
                <a:solidFill>
                  <a:schemeClr val="accent2"/>
                </a:solidFill>
              </a:defRPr>
            </a:lvl6pPr>
            <a:lvl7pPr lvl="6" algn="ctr" rtl="0">
              <a:spcBef>
                <a:spcPts val="0"/>
              </a:spcBef>
              <a:spcAft>
                <a:spcPts val="0"/>
              </a:spcAft>
              <a:buClr>
                <a:schemeClr val="accent2"/>
              </a:buClr>
              <a:buSzPts val="4200"/>
              <a:buNone/>
              <a:defRPr sz="4200">
                <a:solidFill>
                  <a:schemeClr val="accent2"/>
                </a:solidFill>
              </a:defRPr>
            </a:lvl7pPr>
            <a:lvl8pPr lvl="7" algn="ctr" rtl="0">
              <a:spcBef>
                <a:spcPts val="0"/>
              </a:spcBef>
              <a:spcAft>
                <a:spcPts val="0"/>
              </a:spcAft>
              <a:buClr>
                <a:schemeClr val="accent2"/>
              </a:buClr>
              <a:buSzPts val="4200"/>
              <a:buNone/>
              <a:defRPr sz="4200">
                <a:solidFill>
                  <a:schemeClr val="accent2"/>
                </a:solidFill>
              </a:defRPr>
            </a:lvl8pPr>
            <a:lvl9pPr lvl="8" algn="ctr" rtl="0">
              <a:spcBef>
                <a:spcPts val="0"/>
              </a:spcBef>
              <a:spcAft>
                <a:spcPts val="0"/>
              </a:spcAft>
              <a:buClr>
                <a:schemeClr val="accent2"/>
              </a:buClr>
              <a:buSzPts val="4200"/>
              <a:buNone/>
              <a:defRPr sz="4200">
                <a:solidFill>
                  <a:schemeClr val="accent2"/>
                </a:solidFill>
              </a:defRPr>
            </a:lvl9pPr>
          </a:lstStyle>
          <a:p>
            <a:endParaRPr/>
          </a:p>
        </p:txBody>
      </p:sp>
      <p:sp>
        <p:nvSpPr>
          <p:cNvPr id="143" name="Google Shape;143;p26"/>
          <p:cNvSpPr txBox="1">
            <a:spLocks noGrp="1"/>
          </p:cNvSpPr>
          <p:nvPr>
            <p:ph type="subTitle" idx="15"/>
          </p:nvPr>
        </p:nvSpPr>
        <p:spPr>
          <a:xfrm>
            <a:off x="6117038" y="3580375"/>
            <a:ext cx="2217000" cy="821100"/>
          </a:xfrm>
          <a:prstGeom prst="rect">
            <a:avLst/>
          </a:prstGeom>
        </p:spPr>
        <p:txBody>
          <a:bodyPr spcFirstLastPara="1" wrap="square" lIns="91425" tIns="91425" rIns="91425" bIns="91425" anchor="t" anchorCtr="0">
            <a:noAutofit/>
          </a:bodyPr>
          <a:lstStyle>
            <a:lvl1pPr lvl="0" algn="ctr" rtl="0">
              <a:lnSpc>
                <a:spcPct val="100000"/>
              </a:lnSpc>
              <a:spcBef>
                <a:spcPts val="0"/>
              </a:spcBef>
              <a:spcAft>
                <a:spcPts val="0"/>
              </a:spcAft>
              <a:buSzPts val="1400"/>
              <a:buNone/>
              <a:defRPr sz="1400"/>
            </a:lvl1pPr>
            <a:lvl2pPr lvl="1" algn="ctr" rtl="0">
              <a:lnSpc>
                <a:spcPct val="100000"/>
              </a:lnSpc>
              <a:spcBef>
                <a:spcPts val="0"/>
              </a:spcBef>
              <a:spcAft>
                <a:spcPts val="0"/>
              </a:spcAft>
              <a:buSzPts val="2100"/>
              <a:buNone/>
              <a:defRPr sz="2100"/>
            </a:lvl2pPr>
            <a:lvl3pPr lvl="2" algn="ctr" rtl="0">
              <a:lnSpc>
                <a:spcPct val="100000"/>
              </a:lnSpc>
              <a:spcBef>
                <a:spcPts val="0"/>
              </a:spcBef>
              <a:spcAft>
                <a:spcPts val="0"/>
              </a:spcAft>
              <a:buSzPts val="2100"/>
              <a:buNone/>
              <a:defRPr sz="2100"/>
            </a:lvl3pPr>
            <a:lvl4pPr lvl="3" algn="ctr" rtl="0">
              <a:lnSpc>
                <a:spcPct val="100000"/>
              </a:lnSpc>
              <a:spcBef>
                <a:spcPts val="0"/>
              </a:spcBef>
              <a:spcAft>
                <a:spcPts val="0"/>
              </a:spcAft>
              <a:buSzPts val="2100"/>
              <a:buNone/>
              <a:defRPr sz="2100"/>
            </a:lvl4pPr>
            <a:lvl5pPr lvl="4" algn="ctr" rtl="0">
              <a:lnSpc>
                <a:spcPct val="100000"/>
              </a:lnSpc>
              <a:spcBef>
                <a:spcPts val="0"/>
              </a:spcBef>
              <a:spcAft>
                <a:spcPts val="0"/>
              </a:spcAft>
              <a:buSzPts val="2100"/>
              <a:buNone/>
              <a:defRPr sz="2100"/>
            </a:lvl5pPr>
            <a:lvl6pPr lvl="5" algn="ctr" rtl="0">
              <a:lnSpc>
                <a:spcPct val="100000"/>
              </a:lnSpc>
              <a:spcBef>
                <a:spcPts val="0"/>
              </a:spcBef>
              <a:spcAft>
                <a:spcPts val="0"/>
              </a:spcAft>
              <a:buSzPts val="2100"/>
              <a:buNone/>
              <a:defRPr sz="2100"/>
            </a:lvl6pPr>
            <a:lvl7pPr lvl="6" algn="ctr" rtl="0">
              <a:lnSpc>
                <a:spcPct val="100000"/>
              </a:lnSpc>
              <a:spcBef>
                <a:spcPts val="0"/>
              </a:spcBef>
              <a:spcAft>
                <a:spcPts val="0"/>
              </a:spcAft>
              <a:buSzPts val="2100"/>
              <a:buNone/>
              <a:defRPr sz="2100"/>
            </a:lvl7pPr>
            <a:lvl8pPr lvl="7" algn="ctr" rtl="0">
              <a:lnSpc>
                <a:spcPct val="100000"/>
              </a:lnSpc>
              <a:spcBef>
                <a:spcPts val="0"/>
              </a:spcBef>
              <a:spcAft>
                <a:spcPts val="0"/>
              </a:spcAft>
              <a:buSzPts val="2100"/>
              <a:buNone/>
              <a:defRPr sz="2100"/>
            </a:lvl8pPr>
            <a:lvl9pPr lvl="8" algn="ctr" rtl="0">
              <a:lnSpc>
                <a:spcPct val="100000"/>
              </a:lnSpc>
              <a:spcBef>
                <a:spcPts val="0"/>
              </a:spcBef>
              <a:spcAft>
                <a:spcPts val="0"/>
              </a:spcAft>
              <a:buSzPts val="2100"/>
              <a:buNone/>
              <a:defRPr sz="2100"/>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hanks">
  <p:cSld name="SECTION_HEADER_1">
    <p:spTree>
      <p:nvGrpSpPr>
        <p:cNvPr id="1" name="Shape 144"/>
        <p:cNvGrpSpPr/>
        <p:nvPr/>
      </p:nvGrpSpPr>
      <p:grpSpPr>
        <a:xfrm>
          <a:off x="0" y="0"/>
          <a:ext cx="0" cy="0"/>
          <a:chOff x="0" y="0"/>
          <a:chExt cx="0" cy="0"/>
        </a:xfrm>
      </p:grpSpPr>
      <p:sp>
        <p:nvSpPr>
          <p:cNvPr id="146" name="Google Shape;146;p27"/>
          <p:cNvSpPr txBox="1">
            <a:spLocks noGrp="1"/>
          </p:cNvSpPr>
          <p:nvPr>
            <p:ph type="title"/>
          </p:nvPr>
        </p:nvSpPr>
        <p:spPr>
          <a:xfrm>
            <a:off x="5150300" y="694050"/>
            <a:ext cx="3156600" cy="841800"/>
          </a:xfrm>
          <a:prstGeom prst="rect">
            <a:avLst/>
          </a:prstGeom>
        </p:spPr>
        <p:txBody>
          <a:bodyPr spcFirstLastPara="1" wrap="square" lIns="91425" tIns="91425" rIns="91425" bIns="91425" anchor="b" anchorCtr="0">
            <a:noAutofit/>
          </a:bodyPr>
          <a:lstStyle>
            <a:lvl1pPr lvl="0" rtl="0">
              <a:spcBef>
                <a:spcPts val="0"/>
              </a:spcBef>
              <a:spcAft>
                <a:spcPts val="0"/>
              </a:spcAft>
              <a:buClr>
                <a:schemeClr val="accent2"/>
              </a:buClr>
              <a:buSzPts val="3000"/>
              <a:buNone/>
              <a:defRPr sz="3000">
                <a:solidFill>
                  <a:schemeClr val="accent2"/>
                </a:solidFill>
              </a:defRPr>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147" name="Google Shape;147;p27"/>
          <p:cNvSpPr txBox="1">
            <a:spLocks noGrp="1"/>
          </p:cNvSpPr>
          <p:nvPr>
            <p:ph type="subTitle" idx="1"/>
          </p:nvPr>
        </p:nvSpPr>
        <p:spPr>
          <a:xfrm>
            <a:off x="5150300" y="1535850"/>
            <a:ext cx="3156600" cy="1199100"/>
          </a:xfrm>
          <a:prstGeom prst="rect">
            <a:avLst/>
          </a:prstGeom>
        </p:spPr>
        <p:txBody>
          <a:bodyPr spcFirstLastPara="1" wrap="square" lIns="91425" tIns="91425" rIns="91425" bIns="91425" anchor="t" anchorCtr="0">
            <a:noAutofit/>
          </a:bodyPr>
          <a:lstStyle>
            <a:lvl1pPr lvl="0" rtl="0">
              <a:lnSpc>
                <a:spcPct val="100000"/>
              </a:lnSpc>
              <a:spcBef>
                <a:spcPts val="0"/>
              </a:spcBef>
              <a:spcAft>
                <a:spcPts val="0"/>
              </a:spcAft>
              <a:buSzPts val="1400"/>
              <a:buNone/>
              <a:defRPr sz="1400"/>
            </a:lvl1pPr>
            <a:lvl2pPr lvl="1" rtl="0">
              <a:lnSpc>
                <a:spcPct val="100000"/>
              </a:lnSpc>
              <a:spcBef>
                <a:spcPts val="0"/>
              </a:spcBef>
              <a:spcAft>
                <a:spcPts val="0"/>
              </a:spcAft>
              <a:buSzPts val="1400"/>
              <a:buNone/>
              <a:defRPr/>
            </a:lvl2pPr>
            <a:lvl3pPr lvl="2" rtl="0">
              <a:lnSpc>
                <a:spcPct val="100000"/>
              </a:lnSpc>
              <a:spcBef>
                <a:spcPts val="0"/>
              </a:spcBef>
              <a:spcAft>
                <a:spcPts val="0"/>
              </a:spcAft>
              <a:buSzPts val="1400"/>
              <a:buNone/>
              <a:defRPr/>
            </a:lvl3pPr>
            <a:lvl4pPr lvl="3" rtl="0">
              <a:lnSpc>
                <a:spcPct val="100000"/>
              </a:lnSpc>
              <a:spcBef>
                <a:spcPts val="0"/>
              </a:spcBef>
              <a:spcAft>
                <a:spcPts val="0"/>
              </a:spcAft>
              <a:buSzPts val="1400"/>
              <a:buNone/>
              <a:defRPr/>
            </a:lvl4pPr>
            <a:lvl5pPr lvl="4" rtl="0">
              <a:lnSpc>
                <a:spcPct val="100000"/>
              </a:lnSpc>
              <a:spcBef>
                <a:spcPts val="0"/>
              </a:spcBef>
              <a:spcAft>
                <a:spcPts val="0"/>
              </a:spcAft>
              <a:buSzPts val="1400"/>
              <a:buNone/>
              <a:defRPr/>
            </a:lvl5pPr>
            <a:lvl6pPr lvl="5" rtl="0">
              <a:lnSpc>
                <a:spcPct val="100000"/>
              </a:lnSpc>
              <a:spcBef>
                <a:spcPts val="0"/>
              </a:spcBef>
              <a:spcAft>
                <a:spcPts val="0"/>
              </a:spcAft>
              <a:buSzPts val="1400"/>
              <a:buNone/>
              <a:defRPr/>
            </a:lvl6pPr>
            <a:lvl7pPr lvl="6" rtl="0">
              <a:lnSpc>
                <a:spcPct val="100000"/>
              </a:lnSpc>
              <a:spcBef>
                <a:spcPts val="0"/>
              </a:spcBef>
              <a:spcAft>
                <a:spcPts val="0"/>
              </a:spcAft>
              <a:buSzPts val="1400"/>
              <a:buNone/>
              <a:defRPr/>
            </a:lvl7pPr>
            <a:lvl8pPr lvl="7" rtl="0">
              <a:lnSpc>
                <a:spcPct val="100000"/>
              </a:lnSpc>
              <a:spcBef>
                <a:spcPts val="0"/>
              </a:spcBef>
              <a:spcAft>
                <a:spcPts val="0"/>
              </a:spcAft>
              <a:buSzPts val="1400"/>
              <a:buNone/>
              <a:defRPr/>
            </a:lvl8pPr>
            <a:lvl9pPr lvl="8" rtl="0">
              <a:lnSpc>
                <a:spcPct val="100000"/>
              </a:lnSpc>
              <a:spcBef>
                <a:spcPts val="0"/>
              </a:spcBef>
              <a:spcAft>
                <a:spcPts val="0"/>
              </a:spcAft>
              <a:buSzPts val="1400"/>
              <a:buNone/>
              <a:defRPr/>
            </a:lvl9pPr>
          </a:lstStyle>
          <a:p>
            <a:endParaRPr/>
          </a:p>
        </p:txBody>
      </p:sp>
      <p:sp>
        <p:nvSpPr>
          <p:cNvPr id="148" name="Google Shape;148;p27"/>
          <p:cNvSpPr txBox="1"/>
          <p:nvPr userDrawn="1"/>
        </p:nvSpPr>
        <p:spPr>
          <a:xfrm>
            <a:off x="6191700" y="2968651"/>
            <a:ext cx="3192600" cy="6390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endParaRPr sz="1100">
              <a:solidFill>
                <a:schemeClr val="accent1"/>
              </a:solidFill>
              <a:latin typeface="Montserrat" panose="00000500000000000000"/>
              <a:ea typeface="Montserrat" panose="00000500000000000000"/>
              <a:cs typeface="Montserrat" panose="00000500000000000000"/>
              <a:sym typeface="Montserrat" panose="00000500000000000000"/>
            </a:endParaRPr>
          </a:p>
          <a:p>
            <a:pPr marL="0" lvl="0" indent="0" algn="l" rtl="0">
              <a:spcBef>
                <a:spcPts val="0"/>
              </a:spcBef>
              <a:spcAft>
                <a:spcPts val="0"/>
              </a:spcAft>
              <a:buNone/>
            </a:pPr>
            <a:endParaRPr sz="1100">
              <a:solidFill>
                <a:schemeClr val="accent1"/>
              </a:solidFill>
              <a:latin typeface="Montserrat" panose="00000500000000000000"/>
              <a:ea typeface="Montserrat" panose="00000500000000000000"/>
              <a:cs typeface="Montserrat" panose="00000500000000000000"/>
              <a:sym typeface="Montserrat" panose="00000500000000000000"/>
            </a:endParaRPr>
          </a:p>
          <a:p>
            <a:pPr marL="0" lvl="0" indent="0" algn="l" rtl="0">
              <a:spcBef>
                <a:spcPts val="0"/>
              </a:spcBef>
              <a:spcAft>
                <a:spcPts val="0"/>
              </a:spcAft>
              <a:buNone/>
            </a:pPr>
            <a:endParaRPr sz="1100">
              <a:solidFill>
                <a:schemeClr val="accent1"/>
              </a:solidFill>
              <a:latin typeface="Montserrat" panose="00000500000000000000"/>
              <a:ea typeface="Montserrat" panose="00000500000000000000"/>
              <a:cs typeface="Montserrat" panose="00000500000000000000"/>
              <a:sym typeface="Montserrat" panose="00000500000000000000"/>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Background">
  <p:cSld name="Background">
    <p:spTree>
      <p:nvGrpSpPr>
        <p:cNvPr id="1" name="Shape 149"/>
        <p:cNvGrpSpPr/>
        <p:nvPr/>
      </p:nvGrpSpPr>
      <p:grpSpPr>
        <a:xfrm>
          <a:off x="0" y="0"/>
          <a:ext cx="0" cy="0"/>
          <a:chOff x="0" y="0"/>
          <a:chExt cx="0" cy="0"/>
        </a:xfrm>
      </p:grpSpPr>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Background 1">
  <p:cSld name="BLANK_1_1">
    <p:spTree>
      <p:nvGrpSpPr>
        <p:cNvPr id="1" name="Shape 150"/>
        <p:cNvGrpSpPr/>
        <p:nvPr/>
      </p:nvGrpSpPr>
      <p:grpSpPr>
        <a:xfrm>
          <a:off x="0" y="0"/>
          <a:ext cx="0" cy="0"/>
          <a:chOff x="0" y="0"/>
          <a:chExt cx="0" cy="0"/>
        </a:xfrm>
      </p:grpSpPr>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2D6FBB9D-1CAA-4D05-AB33-BABDFE17B843}"/>
              </a:ext>
            </a:extLst>
          </p:cNvPr>
          <p:cNvSpPr/>
          <p:nvPr/>
        </p:nvSpPr>
        <p:spPr>
          <a:xfrm>
            <a:off x="418657" y="0"/>
            <a:ext cx="8375585" cy="1514105"/>
          </a:xfrm>
          <a:prstGeom prst="rect">
            <a:avLst/>
          </a:prstGeom>
          <a:ln w="9525">
            <a:solidFill>
              <a:schemeClr val="tx2">
                <a:lumMod val="10000"/>
                <a:lumOff val="90000"/>
              </a:schemeClr>
            </a:solidFill>
          </a:ln>
          <a:effectLst>
            <a:outerShdw blurRad="50800" dist="38100" dir="2700000" algn="t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sp>
      <p:sp useBgFill="1">
        <p:nvSpPr>
          <p:cNvPr id="10" name="Rectangle 9">
            <a:extLst>
              <a:ext uri="{FF2B5EF4-FFF2-40B4-BE49-F238E27FC236}">
                <a16:creationId xmlns:a16="http://schemas.microsoft.com/office/drawing/2014/main" id="{04727B71-B4B6-4823-80A1-68C40B475118}"/>
              </a:ext>
            </a:extLst>
          </p:cNvPr>
          <p:cNvSpPr/>
          <p:nvPr/>
        </p:nvSpPr>
        <p:spPr>
          <a:xfrm>
            <a:off x="425196" y="0"/>
            <a:ext cx="8366760" cy="1508760"/>
          </a:xfrm>
          <a:prstGeom prst="rect">
            <a:avLst/>
          </a:prstGeom>
          <a:ln w="9525">
            <a:noFill/>
          </a:ln>
          <a:effectLst/>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79A6DB05-9FB5-4B07-8675-74C23D4FD89D}"/>
              </a:ext>
            </a:extLst>
          </p:cNvPr>
          <p:cNvSpPr/>
          <p:nvPr/>
        </p:nvSpPr>
        <p:spPr>
          <a:xfrm>
            <a:off x="374126" y="590514"/>
            <a:ext cx="96012" cy="5280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48D358CF-0758-490A-A084-C46443B9ABE8}"/>
              </a:ext>
            </a:extLst>
          </p:cNvPr>
          <p:cNvSpPr>
            <a:spLocks noGrp="1"/>
          </p:cNvSpPr>
          <p:nvPr>
            <p:ph type="title"/>
          </p:nvPr>
        </p:nvSpPr>
        <p:spPr>
          <a:xfrm>
            <a:off x="836676" y="411480"/>
            <a:ext cx="7626096" cy="884682"/>
          </a:xfrm>
        </p:spPr>
        <p:txBody>
          <a:bodyPr>
            <a:normAutofit/>
          </a:bodyPr>
          <a:lstStyle>
            <a:lvl1pPr>
              <a:defRPr sz="3000"/>
            </a:lvl1pPr>
          </a:lstStyle>
          <a:p>
            <a:r>
              <a:rPr lang="en-US"/>
              <a:t>Click to edit Master title style</a:t>
            </a:r>
          </a:p>
        </p:txBody>
      </p:sp>
      <p:sp>
        <p:nvSpPr>
          <p:cNvPr id="3" name="Content Placeholder 2">
            <a:extLst>
              <a:ext uri="{FF2B5EF4-FFF2-40B4-BE49-F238E27FC236}">
                <a16:creationId xmlns:a16="http://schemas.microsoft.com/office/drawing/2014/main" id="{21671183-B3CE-4F45-92FB-98290CA0E2CA}"/>
              </a:ext>
            </a:extLst>
          </p:cNvPr>
          <p:cNvSpPr>
            <a:spLocks noGrp="1"/>
          </p:cNvSpPr>
          <p:nvPr>
            <p:ph idx="1"/>
          </p:nvPr>
        </p:nvSpPr>
        <p:spPr>
          <a:xfrm>
            <a:off x="836676" y="1858518"/>
            <a:ext cx="7626096" cy="277063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D7DED67-27EC-4D43-A21C-093C1DB04813}"/>
              </a:ext>
            </a:extLst>
          </p:cNvPr>
          <p:cNvSpPr>
            <a:spLocks noGrp="1"/>
          </p:cNvSpPr>
          <p:nvPr>
            <p:ph type="dt" sz="half" idx="10"/>
          </p:nvPr>
        </p:nvSpPr>
        <p:spPr>
          <a:xfrm>
            <a:off x="836676" y="4767263"/>
            <a:ext cx="2057400" cy="273844"/>
          </a:xfrm>
        </p:spPr>
        <p:txBody>
          <a:bodyPr/>
          <a:lstStyle/>
          <a:p>
            <a:fld id="{5CF65307-640F-4AE7-B0BE-50C709AD86C5}" type="datetimeFigureOut">
              <a:rPr lang="en-US" dirty="0"/>
              <a:t>10/12/2026</a:t>
            </a:fld>
            <a:endParaRPr lang="en-US"/>
          </a:p>
        </p:txBody>
      </p:sp>
      <p:sp>
        <p:nvSpPr>
          <p:cNvPr id="5" name="Footer Placeholder 4">
            <a:extLst>
              <a:ext uri="{FF2B5EF4-FFF2-40B4-BE49-F238E27FC236}">
                <a16:creationId xmlns:a16="http://schemas.microsoft.com/office/drawing/2014/main" id="{36747CE3-4890-4BC1-94DB-5D49D02C99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93C5AD3-D79A-4D46-B25B-822FE0252511}"/>
              </a:ext>
            </a:extLst>
          </p:cNvPr>
          <p:cNvSpPr>
            <a:spLocks noGrp="1"/>
          </p:cNvSpPr>
          <p:nvPr>
            <p:ph type="sldNum" sz="quarter" idx="12"/>
          </p:nvPr>
        </p:nvSpPr>
        <p:spPr>
          <a:xfrm>
            <a:off x="6405372" y="4767263"/>
            <a:ext cx="2057400" cy="273844"/>
          </a:xfrm>
        </p:spPr>
        <p:txBody>
          <a:bodyPr/>
          <a:lstStyle/>
          <a:p>
            <a:fld id="{A65A5C87-DF58-40C8-B092-1DE63DB4547E}" type="slidenum">
              <a:rPr lang="en-US" dirty="0"/>
              <a:t>‹#›</a:t>
            </a:fld>
            <a:endParaRPr lang="en-US"/>
          </a:p>
        </p:txBody>
      </p:sp>
    </p:spTree>
    <p:extLst>
      <p:ext uri="{BB962C8B-B14F-4D97-AF65-F5344CB8AC3E}">
        <p14:creationId xmlns:p14="http://schemas.microsoft.com/office/powerpoint/2010/main" val="23075420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69988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196696"/>
            </a:gs>
            <a:gs pos="100000">
              <a:srgbClr val="079AB1"/>
            </a:gs>
          </a:gsLst>
          <a:lin ang="0" scaled="1"/>
        </a:gradFill>
        <a:effectLst/>
      </p:bgPr>
    </p:bg>
    <p:spTree>
      <p:nvGrpSpPr>
        <p:cNvPr id="1" name="Shape 5"/>
        <p:cNvGrpSpPr/>
        <p:nvPr/>
      </p:nvGrpSpPr>
      <p:grpSpPr>
        <a:xfrm>
          <a:off x="0" y="0"/>
          <a:ext cx="0" cy="0"/>
          <a:chOff x="0" y="0"/>
          <a:chExt cx="0" cy="0"/>
        </a:xfrm>
      </p:grpSpPr>
      <p:sp>
        <p:nvSpPr>
          <p:cNvPr id="3" name="Isosceles Triangle 2"/>
          <p:cNvSpPr/>
          <p:nvPr userDrawn="1"/>
        </p:nvSpPr>
        <p:spPr>
          <a:xfrm>
            <a:off x="1461131" y="4803080"/>
            <a:ext cx="108585" cy="336550"/>
          </a:xfrm>
          <a:prstGeom prst="triangle">
            <a:avLst>
              <a:gd name="adj" fmla="val 0"/>
            </a:avLst>
          </a:prstGeom>
          <a:solidFill>
            <a:srgbClr val="0388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accent1"/>
              </a:buClr>
              <a:buSzPts val="2800"/>
              <a:buFont typeface="Montserrat ExtraBold" panose="00000900000000000000"/>
              <a:buNone/>
              <a:defRPr sz="2800">
                <a:solidFill>
                  <a:schemeClr val="accent1"/>
                </a:solidFill>
                <a:latin typeface="Montserrat ExtraBold" panose="00000900000000000000"/>
                <a:ea typeface="Montserrat ExtraBold" panose="00000900000000000000"/>
                <a:cs typeface="Montserrat ExtraBold" panose="00000900000000000000"/>
                <a:sym typeface="Montserrat ExtraBold" panose="00000900000000000000"/>
              </a:defRPr>
            </a:lvl1pPr>
            <a:lvl2pPr lvl="1">
              <a:spcBef>
                <a:spcPts val="0"/>
              </a:spcBef>
              <a:spcAft>
                <a:spcPts val="0"/>
              </a:spcAft>
              <a:buClr>
                <a:schemeClr val="accent1"/>
              </a:buClr>
              <a:buSzPts val="2800"/>
              <a:buFont typeface="Montserrat Alternates" panose="00000500000000000000"/>
              <a:buNone/>
              <a:defRPr sz="2800" b="1">
                <a:solidFill>
                  <a:schemeClr val="accent1"/>
                </a:solidFill>
                <a:latin typeface="Montserrat Alternates" panose="00000500000000000000"/>
                <a:ea typeface="Montserrat Alternates" panose="00000500000000000000"/>
                <a:cs typeface="Montserrat Alternates" panose="00000500000000000000"/>
                <a:sym typeface="Montserrat Alternates" panose="00000500000000000000"/>
              </a:defRPr>
            </a:lvl2pPr>
            <a:lvl3pPr lvl="2">
              <a:spcBef>
                <a:spcPts val="0"/>
              </a:spcBef>
              <a:spcAft>
                <a:spcPts val="0"/>
              </a:spcAft>
              <a:buClr>
                <a:schemeClr val="accent1"/>
              </a:buClr>
              <a:buSzPts val="2800"/>
              <a:buFont typeface="Montserrat Alternates" panose="00000500000000000000"/>
              <a:buNone/>
              <a:defRPr sz="2800" b="1">
                <a:solidFill>
                  <a:schemeClr val="accent1"/>
                </a:solidFill>
                <a:latin typeface="Montserrat Alternates" panose="00000500000000000000"/>
                <a:ea typeface="Montserrat Alternates" panose="00000500000000000000"/>
                <a:cs typeface="Montserrat Alternates" panose="00000500000000000000"/>
                <a:sym typeface="Montserrat Alternates" panose="00000500000000000000"/>
              </a:defRPr>
            </a:lvl3pPr>
            <a:lvl4pPr lvl="3">
              <a:spcBef>
                <a:spcPts val="0"/>
              </a:spcBef>
              <a:spcAft>
                <a:spcPts val="0"/>
              </a:spcAft>
              <a:buClr>
                <a:schemeClr val="accent1"/>
              </a:buClr>
              <a:buSzPts val="2800"/>
              <a:buFont typeface="Montserrat Alternates" panose="00000500000000000000"/>
              <a:buNone/>
              <a:defRPr sz="2800" b="1">
                <a:solidFill>
                  <a:schemeClr val="accent1"/>
                </a:solidFill>
                <a:latin typeface="Montserrat Alternates" panose="00000500000000000000"/>
                <a:ea typeface="Montserrat Alternates" panose="00000500000000000000"/>
                <a:cs typeface="Montserrat Alternates" panose="00000500000000000000"/>
                <a:sym typeface="Montserrat Alternates" panose="00000500000000000000"/>
              </a:defRPr>
            </a:lvl4pPr>
            <a:lvl5pPr lvl="4">
              <a:spcBef>
                <a:spcPts val="0"/>
              </a:spcBef>
              <a:spcAft>
                <a:spcPts val="0"/>
              </a:spcAft>
              <a:buClr>
                <a:schemeClr val="accent1"/>
              </a:buClr>
              <a:buSzPts val="2800"/>
              <a:buFont typeface="Montserrat Alternates" panose="00000500000000000000"/>
              <a:buNone/>
              <a:defRPr sz="2800" b="1">
                <a:solidFill>
                  <a:schemeClr val="accent1"/>
                </a:solidFill>
                <a:latin typeface="Montserrat Alternates" panose="00000500000000000000"/>
                <a:ea typeface="Montserrat Alternates" panose="00000500000000000000"/>
                <a:cs typeface="Montserrat Alternates" panose="00000500000000000000"/>
                <a:sym typeface="Montserrat Alternates" panose="00000500000000000000"/>
              </a:defRPr>
            </a:lvl5pPr>
            <a:lvl6pPr lvl="5">
              <a:spcBef>
                <a:spcPts val="0"/>
              </a:spcBef>
              <a:spcAft>
                <a:spcPts val="0"/>
              </a:spcAft>
              <a:buClr>
                <a:schemeClr val="accent1"/>
              </a:buClr>
              <a:buSzPts val="2800"/>
              <a:buFont typeface="Montserrat Alternates" panose="00000500000000000000"/>
              <a:buNone/>
              <a:defRPr sz="2800" b="1">
                <a:solidFill>
                  <a:schemeClr val="accent1"/>
                </a:solidFill>
                <a:latin typeface="Montserrat Alternates" panose="00000500000000000000"/>
                <a:ea typeface="Montserrat Alternates" panose="00000500000000000000"/>
                <a:cs typeface="Montserrat Alternates" panose="00000500000000000000"/>
                <a:sym typeface="Montserrat Alternates" panose="00000500000000000000"/>
              </a:defRPr>
            </a:lvl6pPr>
            <a:lvl7pPr lvl="6">
              <a:spcBef>
                <a:spcPts val="0"/>
              </a:spcBef>
              <a:spcAft>
                <a:spcPts val="0"/>
              </a:spcAft>
              <a:buClr>
                <a:schemeClr val="accent1"/>
              </a:buClr>
              <a:buSzPts val="2800"/>
              <a:buFont typeface="Montserrat Alternates" panose="00000500000000000000"/>
              <a:buNone/>
              <a:defRPr sz="2800" b="1">
                <a:solidFill>
                  <a:schemeClr val="accent1"/>
                </a:solidFill>
                <a:latin typeface="Montserrat Alternates" panose="00000500000000000000"/>
                <a:ea typeface="Montserrat Alternates" panose="00000500000000000000"/>
                <a:cs typeface="Montserrat Alternates" panose="00000500000000000000"/>
                <a:sym typeface="Montserrat Alternates" panose="00000500000000000000"/>
              </a:defRPr>
            </a:lvl7pPr>
            <a:lvl8pPr lvl="7">
              <a:spcBef>
                <a:spcPts val="0"/>
              </a:spcBef>
              <a:spcAft>
                <a:spcPts val="0"/>
              </a:spcAft>
              <a:buClr>
                <a:schemeClr val="accent1"/>
              </a:buClr>
              <a:buSzPts val="2800"/>
              <a:buFont typeface="Montserrat Alternates" panose="00000500000000000000"/>
              <a:buNone/>
              <a:defRPr sz="2800" b="1">
                <a:solidFill>
                  <a:schemeClr val="accent1"/>
                </a:solidFill>
                <a:latin typeface="Montserrat Alternates" panose="00000500000000000000"/>
                <a:ea typeface="Montserrat Alternates" panose="00000500000000000000"/>
                <a:cs typeface="Montserrat Alternates" panose="00000500000000000000"/>
                <a:sym typeface="Montserrat Alternates" panose="00000500000000000000"/>
              </a:defRPr>
            </a:lvl8pPr>
            <a:lvl9pPr lvl="8">
              <a:spcBef>
                <a:spcPts val="0"/>
              </a:spcBef>
              <a:spcAft>
                <a:spcPts val="0"/>
              </a:spcAft>
              <a:buClr>
                <a:schemeClr val="accent1"/>
              </a:buClr>
              <a:buSzPts val="2800"/>
              <a:buFont typeface="Montserrat Alternates" panose="00000500000000000000"/>
              <a:buNone/>
              <a:defRPr sz="2800" b="1">
                <a:solidFill>
                  <a:schemeClr val="accent1"/>
                </a:solidFill>
                <a:latin typeface="Montserrat Alternates" panose="00000500000000000000"/>
                <a:ea typeface="Montserrat Alternates" panose="00000500000000000000"/>
                <a:cs typeface="Montserrat Alternates" panose="00000500000000000000"/>
                <a:sym typeface="Montserrat Alternates" panose="00000500000000000000"/>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Autofit/>
          </a:bodyPr>
          <a:lstStyle>
            <a:lvl1pPr marL="457200" lvl="0" indent="-342900">
              <a:lnSpc>
                <a:spcPct val="100000"/>
              </a:lnSpc>
              <a:spcBef>
                <a:spcPts val="0"/>
              </a:spcBef>
              <a:spcAft>
                <a:spcPts val="0"/>
              </a:spcAft>
              <a:buClr>
                <a:schemeClr val="accent1"/>
              </a:buClr>
              <a:buSzPts val="1800"/>
              <a:buFont typeface="Montserrat" panose="00000500000000000000"/>
              <a:buChar char="●"/>
              <a:defRPr sz="1800">
                <a:solidFill>
                  <a:schemeClr val="accent1"/>
                </a:solidFill>
                <a:latin typeface="Montserrat" panose="00000500000000000000"/>
                <a:ea typeface="Montserrat" panose="00000500000000000000"/>
                <a:cs typeface="Montserrat" panose="00000500000000000000"/>
                <a:sym typeface="Montserrat" panose="00000500000000000000"/>
              </a:defRPr>
            </a:lvl1pPr>
            <a:lvl2pPr marL="914400" lvl="1" indent="-317500">
              <a:lnSpc>
                <a:spcPct val="100000"/>
              </a:lnSpc>
              <a:spcBef>
                <a:spcPts val="1600"/>
              </a:spcBef>
              <a:spcAft>
                <a:spcPts val="0"/>
              </a:spcAft>
              <a:buClr>
                <a:schemeClr val="accent1"/>
              </a:buClr>
              <a:buSzPts val="1400"/>
              <a:buFont typeface="Montserrat" panose="00000500000000000000"/>
              <a:buChar char="○"/>
              <a:defRPr>
                <a:solidFill>
                  <a:schemeClr val="accent1"/>
                </a:solidFill>
                <a:latin typeface="Montserrat" panose="00000500000000000000"/>
                <a:ea typeface="Montserrat" panose="00000500000000000000"/>
                <a:cs typeface="Montserrat" panose="00000500000000000000"/>
                <a:sym typeface="Montserrat" panose="00000500000000000000"/>
              </a:defRPr>
            </a:lvl2pPr>
            <a:lvl3pPr marL="1371600" lvl="2" indent="-317500">
              <a:lnSpc>
                <a:spcPct val="100000"/>
              </a:lnSpc>
              <a:spcBef>
                <a:spcPts val="1600"/>
              </a:spcBef>
              <a:spcAft>
                <a:spcPts val="0"/>
              </a:spcAft>
              <a:buClr>
                <a:schemeClr val="accent1"/>
              </a:buClr>
              <a:buSzPts val="1400"/>
              <a:buFont typeface="Montserrat" panose="00000500000000000000"/>
              <a:buChar char="■"/>
              <a:defRPr>
                <a:solidFill>
                  <a:schemeClr val="accent1"/>
                </a:solidFill>
                <a:latin typeface="Montserrat" panose="00000500000000000000"/>
                <a:ea typeface="Montserrat" panose="00000500000000000000"/>
                <a:cs typeface="Montserrat" panose="00000500000000000000"/>
                <a:sym typeface="Montserrat" panose="00000500000000000000"/>
              </a:defRPr>
            </a:lvl3pPr>
            <a:lvl4pPr marL="1828800" lvl="3" indent="-317500">
              <a:lnSpc>
                <a:spcPct val="100000"/>
              </a:lnSpc>
              <a:spcBef>
                <a:spcPts val="1600"/>
              </a:spcBef>
              <a:spcAft>
                <a:spcPts val="0"/>
              </a:spcAft>
              <a:buClr>
                <a:schemeClr val="accent1"/>
              </a:buClr>
              <a:buSzPts val="1400"/>
              <a:buFont typeface="Montserrat" panose="00000500000000000000"/>
              <a:buChar char="●"/>
              <a:defRPr>
                <a:solidFill>
                  <a:schemeClr val="accent1"/>
                </a:solidFill>
                <a:latin typeface="Montserrat" panose="00000500000000000000"/>
                <a:ea typeface="Montserrat" panose="00000500000000000000"/>
                <a:cs typeface="Montserrat" panose="00000500000000000000"/>
                <a:sym typeface="Montserrat" panose="00000500000000000000"/>
              </a:defRPr>
            </a:lvl4pPr>
            <a:lvl5pPr marL="2286000" lvl="4" indent="-317500">
              <a:lnSpc>
                <a:spcPct val="100000"/>
              </a:lnSpc>
              <a:spcBef>
                <a:spcPts val="1600"/>
              </a:spcBef>
              <a:spcAft>
                <a:spcPts val="0"/>
              </a:spcAft>
              <a:buClr>
                <a:schemeClr val="accent1"/>
              </a:buClr>
              <a:buSzPts val="1400"/>
              <a:buFont typeface="Montserrat" panose="00000500000000000000"/>
              <a:buChar char="○"/>
              <a:defRPr>
                <a:solidFill>
                  <a:schemeClr val="accent1"/>
                </a:solidFill>
                <a:latin typeface="Montserrat" panose="00000500000000000000"/>
                <a:ea typeface="Montserrat" panose="00000500000000000000"/>
                <a:cs typeface="Montserrat" panose="00000500000000000000"/>
                <a:sym typeface="Montserrat" panose="00000500000000000000"/>
              </a:defRPr>
            </a:lvl5pPr>
            <a:lvl6pPr marL="2743200" lvl="5" indent="-317500">
              <a:lnSpc>
                <a:spcPct val="100000"/>
              </a:lnSpc>
              <a:spcBef>
                <a:spcPts val="1600"/>
              </a:spcBef>
              <a:spcAft>
                <a:spcPts val="0"/>
              </a:spcAft>
              <a:buClr>
                <a:schemeClr val="accent1"/>
              </a:buClr>
              <a:buSzPts val="1400"/>
              <a:buFont typeface="Montserrat" panose="00000500000000000000"/>
              <a:buChar char="■"/>
              <a:defRPr>
                <a:solidFill>
                  <a:schemeClr val="accent1"/>
                </a:solidFill>
                <a:latin typeface="Montserrat" panose="00000500000000000000"/>
                <a:ea typeface="Montserrat" panose="00000500000000000000"/>
                <a:cs typeface="Montserrat" panose="00000500000000000000"/>
                <a:sym typeface="Montserrat" panose="00000500000000000000"/>
              </a:defRPr>
            </a:lvl6pPr>
            <a:lvl7pPr marL="3200400" lvl="6" indent="-317500">
              <a:lnSpc>
                <a:spcPct val="100000"/>
              </a:lnSpc>
              <a:spcBef>
                <a:spcPts val="1600"/>
              </a:spcBef>
              <a:spcAft>
                <a:spcPts val="0"/>
              </a:spcAft>
              <a:buClr>
                <a:schemeClr val="accent1"/>
              </a:buClr>
              <a:buSzPts val="1400"/>
              <a:buFont typeface="Montserrat" panose="00000500000000000000"/>
              <a:buChar char="●"/>
              <a:defRPr>
                <a:solidFill>
                  <a:schemeClr val="accent1"/>
                </a:solidFill>
                <a:latin typeface="Montserrat" panose="00000500000000000000"/>
                <a:ea typeface="Montserrat" panose="00000500000000000000"/>
                <a:cs typeface="Montserrat" panose="00000500000000000000"/>
                <a:sym typeface="Montserrat" panose="00000500000000000000"/>
              </a:defRPr>
            </a:lvl7pPr>
            <a:lvl8pPr marL="3657600" lvl="7" indent="-317500">
              <a:lnSpc>
                <a:spcPct val="100000"/>
              </a:lnSpc>
              <a:spcBef>
                <a:spcPts val="1600"/>
              </a:spcBef>
              <a:spcAft>
                <a:spcPts val="0"/>
              </a:spcAft>
              <a:buClr>
                <a:schemeClr val="accent1"/>
              </a:buClr>
              <a:buSzPts val="1400"/>
              <a:buFont typeface="Montserrat" panose="00000500000000000000"/>
              <a:buChar char="○"/>
              <a:defRPr>
                <a:solidFill>
                  <a:schemeClr val="accent1"/>
                </a:solidFill>
                <a:latin typeface="Montserrat" panose="00000500000000000000"/>
                <a:ea typeface="Montserrat" panose="00000500000000000000"/>
                <a:cs typeface="Montserrat" panose="00000500000000000000"/>
                <a:sym typeface="Montserrat" panose="00000500000000000000"/>
              </a:defRPr>
            </a:lvl8pPr>
            <a:lvl9pPr marL="4114800" lvl="8" indent="-317500">
              <a:lnSpc>
                <a:spcPct val="100000"/>
              </a:lnSpc>
              <a:spcBef>
                <a:spcPts val="1600"/>
              </a:spcBef>
              <a:spcAft>
                <a:spcPts val="1600"/>
              </a:spcAft>
              <a:buClr>
                <a:schemeClr val="accent1"/>
              </a:buClr>
              <a:buSzPts val="1400"/>
              <a:buFont typeface="Montserrat" panose="00000500000000000000"/>
              <a:buChar char="■"/>
              <a:defRPr>
                <a:solidFill>
                  <a:schemeClr val="accent1"/>
                </a:solidFill>
                <a:latin typeface="Montserrat" panose="00000500000000000000"/>
                <a:ea typeface="Montserrat" panose="00000500000000000000"/>
                <a:cs typeface="Montserrat" panose="00000500000000000000"/>
                <a:sym typeface="Montserrat" panose="00000500000000000000"/>
              </a:defRPr>
            </a:lvl9pPr>
          </a:lstStyle>
          <a:p>
            <a:endParaRPr/>
          </a:p>
        </p:txBody>
      </p:sp>
      <p:sp>
        <p:nvSpPr>
          <p:cNvPr id="12" name="Rectangle: Single Corner Rounded 11"/>
          <p:cNvSpPr/>
          <p:nvPr userDrawn="1"/>
        </p:nvSpPr>
        <p:spPr>
          <a:xfrm>
            <a:off x="0" y="4623435"/>
            <a:ext cx="1475740" cy="520065"/>
          </a:xfrm>
          <a:prstGeom prst="round1Rect">
            <a:avLst>
              <a:gd name="adj" fmla="val 50000"/>
            </a:avLst>
          </a:prstGeom>
          <a:solidFill>
            <a:srgbClr val="0388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nvGrpSpPr>
          <p:cNvPr id="18" name="Group 17"/>
          <p:cNvGrpSpPr/>
          <p:nvPr userDrawn="1"/>
        </p:nvGrpSpPr>
        <p:grpSpPr>
          <a:xfrm>
            <a:off x="-1909" y="4695130"/>
            <a:ext cx="1513840" cy="447040"/>
            <a:chOff x="6349" y="4698475"/>
            <a:chExt cx="1513840" cy="447040"/>
          </a:xfrm>
        </p:grpSpPr>
        <p:sp>
          <p:nvSpPr>
            <p:cNvPr id="19" name="Rectangle: Single Corner Rounded 18"/>
            <p:cNvSpPr/>
            <p:nvPr userDrawn="1"/>
          </p:nvSpPr>
          <p:spPr>
            <a:xfrm>
              <a:off x="6349" y="4698475"/>
              <a:ext cx="1431852" cy="445025"/>
            </a:xfrm>
            <a:prstGeom prst="round1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sp>
          <p:nvSpPr>
            <p:cNvPr id="20" name="Isosceles Triangle 19"/>
            <p:cNvSpPr/>
            <p:nvPr userDrawn="1"/>
          </p:nvSpPr>
          <p:spPr>
            <a:xfrm>
              <a:off x="1411604" y="4808965"/>
              <a:ext cx="108585" cy="336550"/>
            </a:xfrm>
            <a:prstGeom prst="triangle">
              <a:avLst>
                <a:gd name="adj" fmla="val 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a:p>
          </p:txBody>
        </p:sp>
      </p:grpSp>
      <p:pic>
        <p:nvPicPr>
          <p:cNvPr id="21" name="Picture 20" descr="C:\Users\Namita\Downloads\MicrosoftTeams-image (83).pngMicrosoftTeams-image (83)"/>
          <p:cNvPicPr>
            <a:picLocks noChangeAspect="1"/>
          </p:cNvPicPr>
          <p:nvPr userDrawn="1"/>
        </p:nvPicPr>
        <p:blipFill>
          <a:blip r:embed="rId29"/>
          <a:srcRect/>
          <a:stretch>
            <a:fillRect/>
          </a:stretch>
        </p:blipFill>
        <p:spPr>
          <a:xfrm>
            <a:off x="220304" y="4746705"/>
            <a:ext cx="978535" cy="340604"/>
          </a:xfrm>
          <a:prstGeom prst="rect">
            <a:avLst/>
          </a:prstGeom>
        </p:spPr>
      </p:pic>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3"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 id="2147483665" r:id="rId13"/>
    <p:sldLayoutId id="2147483666" r:id="rId14"/>
    <p:sldLayoutId id="2147483667" r:id="rId15"/>
    <p:sldLayoutId id="2147483668" r:id="rId16"/>
    <p:sldLayoutId id="2147483669" r:id="rId17"/>
    <p:sldLayoutId id="2147483670" r:id="rId18"/>
    <p:sldLayoutId id="2147483671" r:id="rId19"/>
    <p:sldLayoutId id="2147483672" r:id="rId20"/>
    <p:sldLayoutId id="2147483673" r:id="rId21"/>
    <p:sldLayoutId id="2147483674" r:id="rId22"/>
    <p:sldLayoutId id="2147483675" r:id="rId23"/>
    <p:sldLayoutId id="2147483676" r:id="rId24"/>
    <p:sldLayoutId id="2147483677" r:id="rId25"/>
    <p:sldLayoutId id="2147483715" r:id="rId26"/>
    <p:sldLayoutId id="2147483716" r:id="rId2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36"/>
          <p:cNvSpPr txBox="1">
            <a:spLocks noGrp="1"/>
          </p:cNvSpPr>
          <p:nvPr>
            <p:ph type="title"/>
          </p:nvPr>
        </p:nvSpPr>
        <p:spPr>
          <a:xfrm>
            <a:off x="594360" y="877824"/>
            <a:ext cx="8001000" cy="1143000"/>
          </a:xfrm>
          <a:prstGeom prst="rect">
            <a:avLst/>
          </a:prstGeom>
        </p:spPr>
        <p:txBody>
          <a:bodyPr spcFirstLastPara="1" wrap="square" lIns="73152" tIns="36576" rIns="73152" bIns="36576" anchor="b" anchorCtr="0">
            <a:noAutofit/>
          </a:bodyPr>
          <a:lstStyle/>
          <a:p>
            <a:pPr marL="0" lvl="0" indent="0" algn="l">
              <a:lnSpc>
                <a:spcPct val="108000"/>
              </a:lnSpc>
              <a:spcBef>
                <a:spcPts val="0"/>
              </a:spcBef>
              <a:spcAft>
                <a:spcPts val="800"/>
              </a:spcAft>
              <a:buNone/>
            </a:pPr>
            <a:r>
              <a:rPr lang="en-US" sz="3400" b="1">
                <a:solidFill>
                  <a:srgbClr val="FFFFFF"/>
                </a:solidFill>
                <a:latin typeface="Montserrat"/>
              </a:rPr>
              <a:t>From Paperwork to Progress</a:t>
            </a:r>
            <a:endParaRPr lang="en-US" altLang="en-GB" sz="2800"/>
          </a:p>
        </p:txBody>
      </p:sp>
      <p:sp>
        <p:nvSpPr>
          <p:cNvPr id="214" name="Google Shape;214;p36"/>
          <p:cNvSpPr txBox="1">
            <a:spLocks noGrp="1"/>
          </p:cNvSpPr>
          <p:nvPr>
            <p:ph type="subTitle" idx="1"/>
          </p:nvPr>
        </p:nvSpPr>
        <p:spPr>
          <a:xfrm>
            <a:off x="612648" y="2221992"/>
            <a:ext cx="7818120" cy="2148840"/>
          </a:xfrm>
          <a:prstGeom prst="rect">
            <a:avLst/>
          </a:prstGeom>
        </p:spPr>
        <p:txBody>
          <a:bodyPr spcFirstLastPara="1" wrap="square" lIns="73152" tIns="36576" rIns="73152" bIns="36576" anchor="t" anchorCtr="0">
            <a:noAutofit/>
          </a:bodyPr>
          <a:lstStyle/>
          <a:p>
            <a:pPr marL="0" lvl="0" indent="0" algn="l">
              <a:lnSpc>
                <a:spcPct val="108000"/>
              </a:lnSpc>
              <a:spcBef>
                <a:spcPts val="0"/>
              </a:spcBef>
              <a:spcAft>
                <a:spcPts val="800"/>
              </a:spcAft>
              <a:buNone/>
            </a:pPr>
            <a:r>
              <a:rPr lang="en-US" sz="2100" b="0">
                <a:solidFill>
                  <a:srgbClr val="FFFFFF"/>
                </a:solidFill>
                <a:latin typeface="Arial"/>
              </a:rPr>
              <a:t>How AI Can Simplify CDFI Lending, Underwriting &amp; Reporting</a:t>
            </a:r>
          </a:p>
          <a:p>
            <a:pPr marL="0" indent="0" algn="l">
              <a:lnSpc>
                <a:spcPct val="108000"/>
              </a:lnSpc>
              <a:spcAft>
                <a:spcPts val="800"/>
              </a:spcAft>
              <a:buNone/>
            </a:pPr>
            <a:endParaRPr lang="en-US" sz="2100" b="0">
              <a:solidFill>
                <a:srgbClr val="FFFFFF"/>
              </a:solidFill>
              <a:latin typeface="Arial"/>
            </a:endParaRPr>
          </a:p>
          <a:p>
            <a:pPr marL="0" indent="0" algn="l">
              <a:lnSpc>
                <a:spcPct val="108000"/>
              </a:lnSpc>
              <a:spcAft>
                <a:spcPts val="800"/>
              </a:spcAft>
              <a:buNone/>
            </a:pPr>
            <a:r>
              <a:rPr lang="en-US" sz="2100" b="0">
                <a:solidFill>
                  <a:srgbClr val="FFFFFF"/>
                </a:solidFill>
                <a:latin typeface="Arial"/>
              </a:rPr>
              <a:t>Salaheldin Sherif</a:t>
            </a:r>
          </a:p>
          <a:p>
            <a:pPr marL="0" indent="0" algn="l">
              <a:lnSpc>
                <a:spcPct val="108000"/>
              </a:lnSpc>
              <a:spcAft>
                <a:spcPts val="800"/>
              </a:spcAft>
              <a:buNone/>
            </a:pPr>
            <a:r>
              <a:rPr lang="en-US" sz="2100" b="0">
                <a:solidFill>
                  <a:srgbClr val="FFFFFF"/>
                </a:solidFill>
                <a:latin typeface="Arial"/>
              </a:rPr>
              <a:t>Account Manager, ISmile Technologies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8" name="Google Shape;1264;p61">
            <a:extLst>
              <a:ext uri="{FF2B5EF4-FFF2-40B4-BE49-F238E27FC236}">
                <a16:creationId xmlns:a16="http://schemas.microsoft.com/office/drawing/2014/main" id="{F67094C3-33A6-4128-9ABF-23F88722E1F4}"/>
              </a:ext>
            </a:extLst>
          </p:cNvPr>
          <p:cNvSpPr txBox="1">
            <a:spLocks noGrp="1"/>
          </p:cNvSpPr>
          <p:nvPr>
            <p:ph type="title"/>
          </p:nvPr>
        </p:nvSpPr>
        <p:spPr>
          <a:xfrm>
            <a:off x="548640" y="347472"/>
            <a:ext cx="8092440" cy="877824"/>
          </a:xfrm>
          <a:prstGeom prst="rect">
            <a:avLst/>
          </a:prstGeom>
        </p:spPr>
        <p:txBody>
          <a:bodyPr spcFirstLastPara="1" wrap="square" lIns="18288" tIns="18288" rIns="18288" bIns="18288" anchor="b" anchorCtr="0">
            <a:noAutofit/>
          </a:bodyPr>
          <a:lstStyle/>
          <a:p>
            <a:pPr marL="0" lvl="0" indent="0" algn="l">
              <a:lnSpc>
                <a:spcPct val="110000"/>
              </a:lnSpc>
              <a:spcBef>
                <a:spcPts val="0"/>
              </a:spcBef>
              <a:spcAft>
                <a:spcPts val="1000"/>
              </a:spcAft>
              <a:buNone/>
            </a:pPr>
            <a:r>
              <a:rPr lang="en-US" sz="2700" b="1">
                <a:solidFill>
                  <a:srgbClr val="FFFFFF"/>
                </a:solidFill>
                <a:latin typeface="Montserrat"/>
              </a:rPr>
              <a:t>What We'll Explore Today</a:t>
            </a:r>
          </a:p>
        </p:txBody>
      </p:sp>
      <p:sp>
        <p:nvSpPr>
          <p:cNvPr id="9" name="Subtitle 2">
            <a:extLst>
              <a:ext uri="{FF2B5EF4-FFF2-40B4-BE49-F238E27FC236}">
                <a16:creationId xmlns:a16="http://schemas.microsoft.com/office/drawing/2014/main" id="{2D03B7EB-2BD0-4FFF-BB9B-0EB2AF3B3CC1}"/>
              </a:ext>
            </a:extLst>
          </p:cNvPr>
          <p:cNvSpPr txBox="1">
            <a:spLocks/>
          </p:cNvSpPr>
          <p:nvPr/>
        </p:nvSpPr>
        <p:spPr>
          <a:xfrm>
            <a:off x="594360" y="1389888"/>
            <a:ext cx="4389120" cy="3017520"/>
          </a:xfrm>
          <a:prstGeom prst="rect">
            <a:avLst/>
          </a:prstGeom>
          <a:noFill/>
          <a:ln>
            <a:noFill/>
          </a:ln>
        </p:spPr>
        <p:txBody>
          <a:bodyPr spcFirstLastPara="1" wrap="square" lIns="18288" tIns="18288" rIns="18288" bIns="18288" anchor="t" anchorCtr="0">
            <a:noAutofit/>
          </a:bodyPr>
          <a:lstStyle/>
          <a:p>
            <a:pPr marL="0" lvl="0" indent="0" algn="l">
              <a:lnSpc>
                <a:spcPct val="110000"/>
              </a:lnSpc>
              <a:spcBef>
                <a:spcPts val="0"/>
              </a:spcBef>
              <a:spcAft>
                <a:spcPts val="1000"/>
              </a:spcAft>
              <a:buSzPct val="120000"/>
              <a:buNone/>
            </a:pPr>
            <a:r>
              <a:rPr lang="en-US" sz="1900" b="0">
                <a:solidFill>
                  <a:srgbClr val="FFFFFF"/>
                </a:solidFill>
                <a:latin typeface="Arial"/>
              </a:rPr>
              <a:t>Why lending gets complicated</a:t>
            </a:r>
          </a:p>
          <a:p>
            <a:pPr marL="0" lvl="0" indent="0" algn="l">
              <a:lnSpc>
                <a:spcPct val="110000"/>
              </a:lnSpc>
              <a:spcBef>
                <a:spcPts val="0"/>
              </a:spcBef>
              <a:spcAft>
                <a:spcPts val="1000"/>
              </a:spcAft>
              <a:buNone/>
            </a:pPr>
            <a:r>
              <a:rPr lang="en-US" sz="1900" b="0">
                <a:solidFill>
                  <a:srgbClr val="FFFFFF"/>
                </a:solidFill>
                <a:latin typeface="Arial"/>
              </a:rPr>
              <a:t>Where repetitive work builds up</a:t>
            </a:r>
          </a:p>
          <a:p>
            <a:pPr marL="0" lvl="0" indent="0" algn="l">
              <a:lnSpc>
                <a:spcPct val="110000"/>
              </a:lnSpc>
              <a:spcBef>
                <a:spcPts val="0"/>
              </a:spcBef>
              <a:spcAft>
                <a:spcPts val="1000"/>
              </a:spcAft>
              <a:buNone/>
            </a:pPr>
            <a:r>
              <a:rPr lang="en-US" sz="1900" b="0">
                <a:solidFill>
                  <a:srgbClr val="FFFFFF"/>
                </a:solidFill>
                <a:latin typeface="Arial"/>
              </a:rPr>
              <a:t>How AI can assist the team</a:t>
            </a:r>
          </a:p>
          <a:p>
            <a:pPr marL="0" lvl="0" indent="0" algn="l">
              <a:lnSpc>
                <a:spcPct val="110000"/>
              </a:lnSpc>
              <a:spcBef>
                <a:spcPts val="0"/>
              </a:spcBef>
              <a:spcAft>
                <a:spcPts val="1000"/>
              </a:spcAft>
              <a:buNone/>
            </a:pPr>
            <a:r>
              <a:rPr lang="en-US" sz="1900" b="0">
                <a:solidFill>
                  <a:srgbClr val="FFFFFF"/>
                </a:solidFill>
                <a:latin typeface="Arial"/>
              </a:rPr>
              <a:t>Realistic before-and-after examples</a:t>
            </a:r>
          </a:p>
          <a:p>
            <a:pPr marL="0" lvl="0" indent="0" algn="l">
              <a:lnSpc>
                <a:spcPct val="110000"/>
              </a:lnSpc>
              <a:spcBef>
                <a:spcPts val="0"/>
              </a:spcBef>
              <a:spcAft>
                <a:spcPts val="1000"/>
              </a:spcAft>
              <a:buNone/>
            </a:pPr>
            <a:r>
              <a:rPr lang="en-US" sz="1900" b="0">
                <a:solidFill>
                  <a:srgbClr val="FFFFFF"/>
                </a:solidFill>
                <a:latin typeface="Arial"/>
              </a:rPr>
              <a:t>Getting started with existing tools</a:t>
            </a:r>
          </a:p>
        </p:txBody>
      </p:sp>
      <p:sp>
        <p:nvSpPr>
          <p:cNvPr id="10" name="TextBox 9"/>
          <p:cNvSpPr txBox="1"/>
          <p:nvPr/>
        </p:nvSpPr>
        <p:spPr>
          <a:xfrm>
            <a:off x="5166360" y="1463040"/>
            <a:ext cx="3383280" cy="914400"/>
          </a:xfrm>
          <a:prstGeom prst="rect">
            <a:avLst/>
          </a:prstGeom>
          <a:noFill/>
        </p:spPr>
        <p:txBody>
          <a:bodyPr wrap="square" lIns="18288" tIns="18288" rIns="18288" bIns="18288">
            <a:spAutoFit/>
          </a:bodyPr>
          <a:lstStyle/>
          <a:p>
            <a:pPr marL="0" lvl="0" indent="0" algn="l">
              <a:lnSpc>
                <a:spcPct val="110000"/>
              </a:lnSpc>
              <a:spcBef>
                <a:spcPts val="0"/>
              </a:spcBef>
              <a:spcAft>
                <a:spcPts val="1000"/>
              </a:spcAft>
              <a:buNone/>
            </a:pPr>
            <a:r>
              <a:rPr sz="2400" b="1">
                <a:solidFill>
                  <a:srgbClr val="A1F1FE"/>
                </a:solidFill>
                <a:latin typeface="Montserrat"/>
              </a:rPr>
              <a:t>What takes the</a:t>
            </a:r>
          </a:p>
          <a:p>
            <a:pPr marL="0" lvl="0" indent="0" algn="l">
              <a:lnSpc>
                <a:spcPct val="110000"/>
              </a:lnSpc>
              <a:spcBef>
                <a:spcPts val="0"/>
              </a:spcBef>
              <a:spcAft>
                <a:spcPts val="1000"/>
              </a:spcAft>
              <a:buNone/>
            </a:pPr>
            <a:r>
              <a:rPr sz="2400" b="1">
                <a:solidFill>
                  <a:srgbClr val="A1F1FE"/>
                </a:solidFill>
                <a:latin typeface="Montserrat"/>
              </a:rPr>
              <a:t>most time?</a:t>
            </a:r>
          </a:p>
        </p:txBody>
      </p:sp>
      <p:sp>
        <p:nvSpPr>
          <p:cNvPr id="11" name="TextBox 10"/>
          <p:cNvSpPr txBox="1"/>
          <p:nvPr/>
        </p:nvSpPr>
        <p:spPr>
          <a:xfrm>
            <a:off x="5166360" y="2606040"/>
            <a:ext cx="3383280" cy="1828800"/>
          </a:xfrm>
          <a:prstGeom prst="rect">
            <a:avLst/>
          </a:prstGeom>
          <a:noFill/>
        </p:spPr>
        <p:txBody>
          <a:bodyPr wrap="square" lIns="18288" tIns="18288" rIns="18288" bIns="18288">
            <a:spAutoFit/>
          </a:bodyPr>
          <a:lstStyle/>
          <a:p>
            <a:pPr marL="0" lvl="0" indent="0" algn="l">
              <a:lnSpc>
                <a:spcPct val="110000"/>
              </a:lnSpc>
              <a:spcBef>
                <a:spcPts val="0"/>
              </a:spcBef>
              <a:spcAft>
                <a:spcPts val="1000"/>
              </a:spcAft>
              <a:buNone/>
            </a:pPr>
            <a:r>
              <a:rPr sz="1800" b="0">
                <a:solidFill>
                  <a:srgbClr val="FFFFFF"/>
                </a:solidFill>
                <a:latin typeface="Arial"/>
              </a:rPr>
              <a:t>Tell us in the comments:</a:t>
            </a:r>
          </a:p>
          <a:p>
            <a:pPr marL="0" lvl="0" indent="0" algn="l">
              <a:lnSpc>
                <a:spcPct val="110000"/>
              </a:lnSpc>
              <a:spcBef>
                <a:spcPts val="0"/>
              </a:spcBef>
              <a:spcAft>
                <a:spcPts val="1000"/>
              </a:spcAft>
              <a:buNone/>
            </a:pPr>
            <a:r>
              <a:rPr sz="1800" b="0">
                <a:solidFill>
                  <a:srgbClr val="FFFFFF"/>
                </a:solidFill>
                <a:latin typeface="Arial"/>
              </a:rPr>
              <a:t>Document collection</a:t>
            </a:r>
          </a:p>
          <a:p>
            <a:pPr marL="0" lvl="0" indent="0" algn="l">
              <a:lnSpc>
                <a:spcPct val="110000"/>
              </a:lnSpc>
              <a:spcBef>
                <a:spcPts val="0"/>
              </a:spcBef>
              <a:spcAft>
                <a:spcPts val="1000"/>
              </a:spcAft>
              <a:buNone/>
            </a:pPr>
            <a:r>
              <a:rPr sz="1800" b="0">
                <a:solidFill>
                  <a:srgbClr val="FFFFFF"/>
                </a:solidFill>
                <a:latin typeface="Arial"/>
              </a:rPr>
              <a:t>Underwriting</a:t>
            </a:r>
          </a:p>
          <a:p>
            <a:pPr marL="0" lvl="0" indent="0" algn="l">
              <a:lnSpc>
                <a:spcPct val="110000"/>
              </a:lnSpc>
              <a:spcBef>
                <a:spcPts val="0"/>
              </a:spcBef>
              <a:spcAft>
                <a:spcPts val="1000"/>
              </a:spcAft>
              <a:buNone/>
            </a:pPr>
            <a:r>
              <a:rPr sz="1800" b="0">
                <a:solidFill>
                  <a:srgbClr val="FFFFFF"/>
                </a:solidFill>
                <a:latin typeface="Arial"/>
              </a:rPr>
              <a:t>Borrower follow-up</a:t>
            </a:r>
          </a:p>
          <a:p>
            <a:pPr marL="0" lvl="0" indent="0" algn="l">
              <a:lnSpc>
                <a:spcPct val="110000"/>
              </a:lnSpc>
              <a:spcBef>
                <a:spcPts val="0"/>
              </a:spcBef>
              <a:spcAft>
                <a:spcPts val="1000"/>
              </a:spcAft>
              <a:buNone/>
            </a:pPr>
            <a:r>
              <a:rPr sz="1800" b="0">
                <a:solidFill>
                  <a:srgbClr val="FFFFFF"/>
                </a:solidFill>
                <a:latin typeface="Arial"/>
              </a:rPr>
              <a:t>Reporting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8" name="Google Shape;1264;p61">
            <a:extLst>
              <a:ext uri="{FF2B5EF4-FFF2-40B4-BE49-F238E27FC236}">
                <a16:creationId xmlns:a16="http://schemas.microsoft.com/office/drawing/2014/main" id="{F67094C3-33A6-4128-9ABF-23F88722E1F4}"/>
              </a:ext>
            </a:extLst>
          </p:cNvPr>
          <p:cNvSpPr txBox="1">
            <a:spLocks noGrp="1"/>
          </p:cNvSpPr>
          <p:nvPr>
            <p:ph type="title"/>
          </p:nvPr>
        </p:nvSpPr>
        <p:spPr>
          <a:xfrm>
            <a:off x="548640" y="347472"/>
            <a:ext cx="8092440" cy="877824"/>
          </a:xfrm>
          <a:prstGeom prst="rect">
            <a:avLst/>
          </a:prstGeom>
        </p:spPr>
        <p:txBody>
          <a:bodyPr spcFirstLastPara="1" wrap="square" lIns="18288" tIns="18288" rIns="18288" bIns="18288" anchor="b" anchorCtr="0">
            <a:noAutofit/>
          </a:bodyPr>
          <a:lstStyle/>
          <a:p>
            <a:pPr marL="0" lvl="0" indent="0" algn="l">
              <a:lnSpc>
                <a:spcPct val="110000"/>
              </a:lnSpc>
              <a:spcBef>
                <a:spcPts val="0"/>
              </a:spcBef>
              <a:spcAft>
                <a:spcPts val="1000"/>
              </a:spcAft>
              <a:buNone/>
            </a:pPr>
            <a:r>
              <a:rPr sz="2700" b="1">
                <a:solidFill>
                  <a:srgbClr val="FFFFFF"/>
                </a:solidFill>
                <a:latin typeface="Montserrat"/>
              </a:rPr>
              <a:t>CDFI Lending Is About More Than Loans</a:t>
            </a:r>
          </a:p>
        </p:txBody>
      </p:sp>
      <p:sp>
        <p:nvSpPr>
          <p:cNvPr id="9" name="Subtitle 2">
            <a:extLst>
              <a:ext uri="{FF2B5EF4-FFF2-40B4-BE49-F238E27FC236}">
                <a16:creationId xmlns:a16="http://schemas.microsoft.com/office/drawing/2014/main" id="{2D03B7EB-2BD0-4FFF-BB9B-0EB2AF3B3CC1}"/>
              </a:ext>
            </a:extLst>
          </p:cNvPr>
          <p:cNvSpPr txBox="1">
            <a:spLocks/>
          </p:cNvSpPr>
          <p:nvPr/>
        </p:nvSpPr>
        <p:spPr>
          <a:xfrm>
            <a:off x="594360" y="1325880"/>
            <a:ext cx="7955279" cy="2651760"/>
          </a:xfrm>
          <a:prstGeom prst="rect">
            <a:avLst/>
          </a:prstGeom>
          <a:noFill/>
          <a:ln>
            <a:noFill/>
          </a:ln>
        </p:spPr>
        <p:txBody>
          <a:bodyPr spcFirstLastPara="1" wrap="square" lIns="18288" tIns="18288" rIns="18288" bIns="18288" anchor="t" anchorCtr="0">
            <a:noAutofit/>
          </a:bodyPr>
          <a:lstStyle/>
          <a:p>
            <a:pPr marL="0" lvl="0" indent="0" algn="l">
              <a:lnSpc>
                <a:spcPct val="105000"/>
              </a:lnSpc>
              <a:spcBef>
                <a:spcPts val="0"/>
              </a:spcBef>
              <a:spcAft>
                <a:spcPts val="800"/>
              </a:spcAft>
              <a:buNone/>
            </a:pPr>
            <a:r>
              <a:rPr lang="en-US" sz="2000" b="0">
                <a:solidFill>
                  <a:srgbClr val="FFFFFF"/>
                </a:solidFill>
                <a:latin typeface="Arial"/>
              </a:rPr>
              <a:t>A Community Development Financial Institution (CDFI) expands financial access and supports underserved communities.</a:t>
            </a:r>
          </a:p>
          <a:p>
            <a:pPr marL="0" indent="0">
              <a:lnSpc>
                <a:spcPct val="105000"/>
              </a:lnSpc>
              <a:spcBef>
                <a:spcPts val="0"/>
              </a:spcBef>
              <a:spcAft>
                <a:spcPts val="800"/>
              </a:spcAft>
              <a:buNone/>
            </a:pPr>
            <a:r>
              <a:rPr lang="en-US" sz="2000" b="0">
                <a:solidFill>
                  <a:srgbClr val="FFFFFF"/>
                </a:solidFill>
                <a:latin typeface="Arial"/>
              </a:rPr>
              <a:t>CDFIs include community development banks, credit unions, loan funds and other eligible institutions.</a:t>
            </a:r>
          </a:p>
          <a:p>
            <a:pPr marL="0" indent="0">
              <a:lnSpc>
                <a:spcPct val="105000"/>
              </a:lnSpc>
              <a:spcBef>
                <a:spcPts val="0"/>
              </a:spcBef>
              <a:spcAft>
                <a:spcPts val="800"/>
              </a:spcAft>
              <a:buNone/>
            </a:pPr>
            <a:r>
              <a:rPr lang="en-US" sz="2000" b="0">
                <a:solidFill>
                  <a:srgbClr val="FFFFFF"/>
                </a:solidFill>
                <a:latin typeface="Arial"/>
              </a:rPr>
              <a:t>Lending approaches differ across small businesses, affordable housing, childcare facilities and community projects.</a:t>
            </a:r>
          </a:p>
        </p:txBody>
      </p:sp>
      <p:sp>
        <p:nvSpPr>
          <p:cNvPr id="10" name="TextBox 9"/>
          <p:cNvSpPr txBox="1"/>
          <p:nvPr/>
        </p:nvSpPr>
        <p:spPr>
          <a:xfrm>
            <a:off x="594360" y="4023360"/>
            <a:ext cx="7955279" cy="598497"/>
          </a:xfrm>
          <a:prstGeom prst="rect">
            <a:avLst/>
          </a:prstGeom>
          <a:noFill/>
        </p:spPr>
        <p:txBody>
          <a:bodyPr wrap="square" lIns="18288" tIns="18288" rIns="18288" bIns="18288">
            <a:spAutoFit/>
          </a:bodyPr>
          <a:lstStyle/>
          <a:p>
            <a:pPr marL="0" lvl="0" indent="0" algn="l">
              <a:lnSpc>
                <a:spcPct val="105000"/>
              </a:lnSpc>
              <a:spcBef>
                <a:spcPts val="0"/>
              </a:spcBef>
              <a:spcAft>
                <a:spcPts val="800"/>
              </a:spcAft>
              <a:buNone/>
            </a:pPr>
            <a:r>
              <a:rPr lang="en-US" sz="1800" b="1">
                <a:solidFill>
                  <a:srgbClr val="A1F1FE"/>
                </a:solidFill>
                <a:latin typeface="Arial"/>
              </a:rPr>
              <a:t>More efficient lending processes give CDFI teams more time to support borrowers and strengthen communities.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8" name="Google Shape;1264;p61">
            <a:extLst>
              <a:ext uri="{FF2B5EF4-FFF2-40B4-BE49-F238E27FC236}">
                <a16:creationId xmlns:a16="http://schemas.microsoft.com/office/drawing/2014/main" id="{F67094C3-33A6-4128-9ABF-23F88722E1F4}"/>
              </a:ext>
            </a:extLst>
          </p:cNvPr>
          <p:cNvSpPr txBox="1">
            <a:spLocks noGrp="1"/>
          </p:cNvSpPr>
          <p:nvPr>
            <p:ph type="title"/>
          </p:nvPr>
        </p:nvSpPr>
        <p:spPr>
          <a:xfrm>
            <a:off x="548640" y="347472"/>
            <a:ext cx="8092440" cy="877824"/>
          </a:xfrm>
          <a:prstGeom prst="rect">
            <a:avLst/>
          </a:prstGeom>
        </p:spPr>
        <p:txBody>
          <a:bodyPr spcFirstLastPara="1" wrap="square" lIns="18288" tIns="18288" rIns="18288" bIns="18288" anchor="b" anchorCtr="0">
            <a:noAutofit/>
          </a:bodyPr>
          <a:lstStyle/>
          <a:p>
            <a:pPr marL="0" lvl="0" indent="0" algn="l">
              <a:lnSpc>
                <a:spcPct val="110000"/>
              </a:lnSpc>
              <a:spcBef>
                <a:spcPts val="0"/>
              </a:spcBef>
              <a:spcAft>
                <a:spcPts val="1000"/>
              </a:spcAft>
              <a:buNone/>
            </a:pPr>
            <a:r>
              <a:rPr sz="2700" b="1">
                <a:solidFill>
                  <a:srgbClr val="FFFFFF"/>
                </a:solidFill>
                <a:latin typeface="Montserrat"/>
              </a:rPr>
              <a:t>The Lending Journey</a:t>
            </a:r>
          </a:p>
        </p:txBody>
      </p:sp>
      <p:sp>
        <p:nvSpPr>
          <p:cNvPr id="9" name="Subtitle 2">
            <a:extLst>
              <a:ext uri="{FF2B5EF4-FFF2-40B4-BE49-F238E27FC236}">
                <a16:creationId xmlns:a16="http://schemas.microsoft.com/office/drawing/2014/main" id="{2D03B7EB-2BD0-4FFF-BB9B-0EB2AF3B3CC1}"/>
              </a:ext>
            </a:extLst>
          </p:cNvPr>
          <p:cNvSpPr txBox="1">
            <a:spLocks/>
          </p:cNvSpPr>
          <p:nvPr/>
        </p:nvSpPr>
        <p:spPr>
          <a:xfrm>
            <a:off x="594360" y="1298448"/>
            <a:ext cx="7955279" cy="457200"/>
          </a:xfrm>
          <a:prstGeom prst="rect">
            <a:avLst/>
          </a:prstGeom>
          <a:noFill/>
          <a:ln>
            <a:noFill/>
          </a:ln>
        </p:spPr>
        <p:txBody>
          <a:bodyPr spcFirstLastPara="1" wrap="square" lIns="18288" tIns="18288" rIns="18288" bIns="18288" anchor="t" anchorCtr="0">
            <a:noAutofit/>
          </a:bodyPr>
          <a:lstStyle/>
          <a:p>
            <a:pPr marL="0" lvl="0" indent="0" algn="l">
              <a:lnSpc>
                <a:spcPct val="110000"/>
              </a:lnSpc>
              <a:spcBef>
                <a:spcPts val="0"/>
              </a:spcBef>
              <a:spcAft>
                <a:spcPts val="1000"/>
              </a:spcAft>
              <a:buSzPct val="120000"/>
              <a:buNone/>
            </a:pPr>
            <a:r>
              <a:rPr sz="1900" b="0">
                <a:solidFill>
                  <a:srgbClr val="FFFFFF"/>
                </a:solidFill>
                <a:latin typeface="Arial"/>
              </a:rPr>
              <a:t>Manual work can appear at every stage.</a:t>
            </a:r>
          </a:p>
        </p:txBody>
      </p:sp>
      <p:sp>
        <p:nvSpPr>
          <p:cNvPr id="10" name="Rounded Rectangle 9"/>
          <p:cNvSpPr/>
          <p:nvPr/>
        </p:nvSpPr>
        <p:spPr>
          <a:xfrm>
            <a:off x="594360" y="1874519"/>
            <a:ext cx="1828800" cy="658368"/>
          </a:xfrm>
          <a:prstGeom prst="roundRect">
            <a:avLst/>
          </a:prstGeom>
          <a:solidFill>
            <a:srgbClr val="079AB1"/>
          </a:solidFill>
          <a:ln>
            <a:solidFill>
              <a:srgbClr val="A1F1FE"/>
            </a:solidFill>
          </a:ln>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lstStyle/>
          <a:p>
            <a:pPr marL="0" lvl="0" indent="0" algn="l">
              <a:lnSpc>
                <a:spcPct val="105000"/>
              </a:lnSpc>
              <a:spcBef>
                <a:spcPts val="0"/>
              </a:spcBef>
              <a:spcAft>
                <a:spcPts val="0"/>
              </a:spcAft>
              <a:buNone/>
            </a:pPr>
            <a:r>
              <a:rPr lang="en-US" sz="1700" b="0">
                <a:solidFill>
                  <a:srgbClr val="FFFFFF"/>
                </a:solidFill>
                <a:latin typeface="Arial"/>
              </a:rPr>
              <a:t>01  Borrower engagement</a:t>
            </a:r>
          </a:p>
        </p:txBody>
      </p:sp>
      <p:sp>
        <p:nvSpPr>
          <p:cNvPr id="11" name="TextBox 10"/>
          <p:cNvSpPr txBox="1"/>
          <p:nvPr/>
        </p:nvSpPr>
        <p:spPr>
          <a:xfrm>
            <a:off x="594360" y="2615184"/>
            <a:ext cx="1828800" cy="521207"/>
          </a:xfrm>
          <a:prstGeom prst="rect">
            <a:avLst/>
          </a:prstGeom>
          <a:noFill/>
        </p:spPr>
        <p:txBody>
          <a:bodyPr wrap="square" lIns="18288" tIns="18288" rIns="18288" bIns="18288">
            <a:spAutoFit/>
          </a:bodyPr>
          <a:lstStyle/>
          <a:p>
            <a:pPr marL="0" lvl="0" indent="0" algn="l">
              <a:lnSpc>
                <a:spcPct val="110000"/>
              </a:lnSpc>
              <a:spcBef>
                <a:spcPts val="0"/>
              </a:spcBef>
              <a:spcAft>
                <a:spcPts val="1000"/>
              </a:spcAft>
              <a:buNone/>
            </a:pPr>
            <a:r>
              <a:rPr sz="1400" b="0">
                <a:solidFill>
                  <a:srgbClr val="FFFFFF"/>
                </a:solidFill>
                <a:latin typeface="Arial"/>
              </a:rPr>
              <a:t>Understand the need</a:t>
            </a:r>
          </a:p>
        </p:txBody>
      </p:sp>
      <p:sp>
        <p:nvSpPr>
          <p:cNvPr id="13" name="Rounded Rectangle 12"/>
          <p:cNvSpPr/>
          <p:nvPr/>
        </p:nvSpPr>
        <p:spPr>
          <a:xfrm>
            <a:off x="2633472" y="1874519"/>
            <a:ext cx="1828800" cy="658368"/>
          </a:xfrm>
          <a:prstGeom prst="roundRect">
            <a:avLst/>
          </a:prstGeom>
          <a:solidFill>
            <a:srgbClr val="079AB1"/>
          </a:solidFill>
          <a:ln>
            <a:solidFill>
              <a:srgbClr val="A1F1FE"/>
            </a:solidFill>
          </a:ln>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lstStyle/>
          <a:p>
            <a:pPr marL="0" lvl="0" indent="0" algn="l">
              <a:lnSpc>
                <a:spcPct val="105000"/>
              </a:lnSpc>
              <a:spcBef>
                <a:spcPts val="0"/>
              </a:spcBef>
              <a:spcAft>
                <a:spcPts val="0"/>
              </a:spcAft>
              <a:buNone/>
            </a:pPr>
            <a:r>
              <a:rPr lang="en-US" sz="1700" b="0">
                <a:solidFill>
                  <a:srgbClr val="FFFFFF"/>
                </a:solidFill>
                <a:latin typeface="Arial"/>
              </a:rPr>
              <a:t>02  Application</a:t>
            </a:r>
          </a:p>
        </p:txBody>
      </p:sp>
      <p:sp>
        <p:nvSpPr>
          <p:cNvPr id="14" name="TextBox 13"/>
          <p:cNvSpPr txBox="1"/>
          <p:nvPr/>
        </p:nvSpPr>
        <p:spPr>
          <a:xfrm>
            <a:off x="2633472" y="2615184"/>
            <a:ext cx="1828800" cy="521207"/>
          </a:xfrm>
          <a:prstGeom prst="rect">
            <a:avLst/>
          </a:prstGeom>
          <a:noFill/>
        </p:spPr>
        <p:txBody>
          <a:bodyPr wrap="square" lIns="18288" tIns="18288" rIns="18288" bIns="18288">
            <a:spAutoFit/>
          </a:bodyPr>
          <a:lstStyle/>
          <a:p>
            <a:pPr marL="0" lvl="0" indent="0" algn="l">
              <a:lnSpc>
                <a:spcPct val="110000"/>
              </a:lnSpc>
              <a:spcBef>
                <a:spcPts val="0"/>
              </a:spcBef>
              <a:spcAft>
                <a:spcPts val="1000"/>
              </a:spcAft>
              <a:buNone/>
            </a:pPr>
            <a:r>
              <a:rPr sz="1400" b="0">
                <a:solidFill>
                  <a:srgbClr val="FFFFFF"/>
                </a:solidFill>
                <a:latin typeface="Arial"/>
              </a:rPr>
              <a:t>Capture the request</a:t>
            </a:r>
          </a:p>
        </p:txBody>
      </p:sp>
      <p:sp>
        <p:nvSpPr>
          <p:cNvPr id="16" name="Rounded Rectangle 15"/>
          <p:cNvSpPr/>
          <p:nvPr/>
        </p:nvSpPr>
        <p:spPr>
          <a:xfrm>
            <a:off x="4672584" y="1874519"/>
            <a:ext cx="1828800" cy="658368"/>
          </a:xfrm>
          <a:prstGeom prst="roundRect">
            <a:avLst/>
          </a:prstGeom>
          <a:solidFill>
            <a:srgbClr val="079AB1"/>
          </a:solidFill>
          <a:ln>
            <a:solidFill>
              <a:srgbClr val="A1F1FE"/>
            </a:solidFill>
          </a:ln>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lstStyle/>
          <a:p>
            <a:pPr marL="0" lvl="0" indent="0" algn="l">
              <a:lnSpc>
                <a:spcPct val="105000"/>
              </a:lnSpc>
              <a:spcBef>
                <a:spcPts val="0"/>
              </a:spcBef>
              <a:spcAft>
                <a:spcPts val="0"/>
              </a:spcAft>
              <a:buNone/>
            </a:pPr>
            <a:r>
              <a:rPr lang="en-US" sz="1700" b="0">
                <a:solidFill>
                  <a:srgbClr val="FFFFFF"/>
                </a:solidFill>
                <a:latin typeface="Arial"/>
              </a:rPr>
              <a:t>03  Document review</a:t>
            </a:r>
          </a:p>
        </p:txBody>
      </p:sp>
      <p:sp>
        <p:nvSpPr>
          <p:cNvPr id="17" name="TextBox 16"/>
          <p:cNvSpPr txBox="1"/>
          <p:nvPr/>
        </p:nvSpPr>
        <p:spPr>
          <a:xfrm>
            <a:off x="4672584" y="2615184"/>
            <a:ext cx="1828800" cy="521207"/>
          </a:xfrm>
          <a:prstGeom prst="rect">
            <a:avLst/>
          </a:prstGeom>
          <a:noFill/>
        </p:spPr>
        <p:txBody>
          <a:bodyPr wrap="square" lIns="18288" tIns="18288" rIns="18288" bIns="18288">
            <a:spAutoFit/>
          </a:bodyPr>
          <a:lstStyle/>
          <a:p>
            <a:pPr marL="0" lvl="0" indent="0" algn="l">
              <a:lnSpc>
                <a:spcPct val="110000"/>
              </a:lnSpc>
              <a:spcBef>
                <a:spcPts val="0"/>
              </a:spcBef>
              <a:spcAft>
                <a:spcPts val="1000"/>
              </a:spcAft>
              <a:buNone/>
            </a:pPr>
            <a:r>
              <a:rPr sz="1400" b="0">
                <a:solidFill>
                  <a:srgbClr val="FFFFFF"/>
                </a:solidFill>
                <a:latin typeface="Arial"/>
              </a:rPr>
              <a:t>Check the file</a:t>
            </a:r>
          </a:p>
        </p:txBody>
      </p:sp>
      <p:sp>
        <p:nvSpPr>
          <p:cNvPr id="19" name="Rounded Rectangle 18"/>
          <p:cNvSpPr/>
          <p:nvPr/>
        </p:nvSpPr>
        <p:spPr>
          <a:xfrm>
            <a:off x="6711696" y="1874519"/>
            <a:ext cx="1828800" cy="658368"/>
          </a:xfrm>
          <a:prstGeom prst="roundRect">
            <a:avLst/>
          </a:prstGeom>
          <a:solidFill>
            <a:srgbClr val="079AB1"/>
          </a:solidFill>
          <a:ln>
            <a:solidFill>
              <a:srgbClr val="A1F1FE"/>
            </a:solidFill>
          </a:ln>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lstStyle/>
          <a:p>
            <a:pPr marL="0" lvl="0" indent="0" algn="l">
              <a:lnSpc>
                <a:spcPct val="105000"/>
              </a:lnSpc>
              <a:spcBef>
                <a:spcPts val="0"/>
              </a:spcBef>
              <a:spcAft>
                <a:spcPts val="0"/>
              </a:spcAft>
              <a:buNone/>
            </a:pPr>
            <a:r>
              <a:rPr lang="en-US" sz="1700" b="0">
                <a:solidFill>
                  <a:srgbClr val="FFFFFF"/>
                </a:solidFill>
                <a:latin typeface="Arial"/>
              </a:rPr>
              <a:t>04  Underwriting</a:t>
            </a:r>
          </a:p>
        </p:txBody>
      </p:sp>
      <p:sp>
        <p:nvSpPr>
          <p:cNvPr id="20" name="TextBox 19"/>
          <p:cNvSpPr txBox="1"/>
          <p:nvPr/>
        </p:nvSpPr>
        <p:spPr>
          <a:xfrm>
            <a:off x="6711696" y="2615184"/>
            <a:ext cx="1828800" cy="521207"/>
          </a:xfrm>
          <a:prstGeom prst="rect">
            <a:avLst/>
          </a:prstGeom>
          <a:noFill/>
        </p:spPr>
        <p:txBody>
          <a:bodyPr wrap="square" lIns="18288" tIns="18288" rIns="18288" bIns="18288">
            <a:spAutoFit/>
          </a:bodyPr>
          <a:lstStyle/>
          <a:p>
            <a:pPr marL="0" lvl="0" indent="0" algn="l">
              <a:lnSpc>
                <a:spcPct val="110000"/>
              </a:lnSpc>
              <a:spcBef>
                <a:spcPts val="0"/>
              </a:spcBef>
              <a:spcAft>
                <a:spcPts val="1000"/>
              </a:spcAft>
              <a:buNone/>
            </a:pPr>
            <a:r>
              <a:rPr sz="1400" b="0">
                <a:solidFill>
                  <a:srgbClr val="FFFFFF"/>
                </a:solidFill>
                <a:latin typeface="Arial"/>
              </a:rPr>
              <a:t>Assess the case</a:t>
            </a:r>
          </a:p>
        </p:txBody>
      </p:sp>
      <p:sp>
        <p:nvSpPr>
          <p:cNvPr id="21" name="Rounded Rectangle 20"/>
          <p:cNvSpPr/>
          <p:nvPr/>
        </p:nvSpPr>
        <p:spPr>
          <a:xfrm>
            <a:off x="6711696" y="3438144"/>
            <a:ext cx="1828800" cy="658368"/>
          </a:xfrm>
          <a:prstGeom prst="roundRect">
            <a:avLst/>
          </a:prstGeom>
          <a:solidFill>
            <a:srgbClr val="079AB1"/>
          </a:solidFill>
          <a:ln>
            <a:solidFill>
              <a:srgbClr val="A1F1FE"/>
            </a:solidFill>
          </a:ln>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lstStyle/>
          <a:p>
            <a:pPr marL="0" lvl="0" indent="0" algn="l">
              <a:lnSpc>
                <a:spcPct val="105000"/>
              </a:lnSpc>
              <a:spcBef>
                <a:spcPts val="0"/>
              </a:spcBef>
              <a:spcAft>
                <a:spcPts val="0"/>
              </a:spcAft>
              <a:buNone/>
            </a:pPr>
            <a:r>
              <a:rPr lang="en-US" sz="1700" b="0">
                <a:solidFill>
                  <a:srgbClr val="FFFFFF"/>
                </a:solidFill>
                <a:latin typeface="Arial"/>
              </a:rPr>
              <a:t>05  Approval</a:t>
            </a:r>
          </a:p>
        </p:txBody>
      </p:sp>
      <p:sp>
        <p:nvSpPr>
          <p:cNvPr id="22" name="TextBox 21"/>
          <p:cNvSpPr txBox="1"/>
          <p:nvPr/>
        </p:nvSpPr>
        <p:spPr>
          <a:xfrm>
            <a:off x="6711696" y="4178808"/>
            <a:ext cx="1828800" cy="521207"/>
          </a:xfrm>
          <a:prstGeom prst="rect">
            <a:avLst/>
          </a:prstGeom>
          <a:noFill/>
        </p:spPr>
        <p:txBody>
          <a:bodyPr wrap="square" lIns="18288" tIns="18288" rIns="18288" bIns="18288">
            <a:spAutoFit/>
          </a:bodyPr>
          <a:lstStyle/>
          <a:p>
            <a:pPr marL="0" lvl="0" indent="0" algn="l">
              <a:lnSpc>
                <a:spcPct val="110000"/>
              </a:lnSpc>
              <a:spcBef>
                <a:spcPts val="0"/>
              </a:spcBef>
              <a:spcAft>
                <a:spcPts val="1000"/>
              </a:spcAft>
              <a:buNone/>
            </a:pPr>
            <a:r>
              <a:rPr sz="1400" b="0">
                <a:solidFill>
                  <a:srgbClr val="FFFFFF"/>
                </a:solidFill>
                <a:latin typeface="Arial"/>
              </a:rPr>
              <a:t>Authorized decision</a:t>
            </a:r>
          </a:p>
        </p:txBody>
      </p:sp>
      <p:sp>
        <p:nvSpPr>
          <p:cNvPr id="24" name="Rounded Rectangle 23"/>
          <p:cNvSpPr/>
          <p:nvPr/>
        </p:nvSpPr>
        <p:spPr>
          <a:xfrm>
            <a:off x="4672584" y="3438144"/>
            <a:ext cx="1828800" cy="658368"/>
          </a:xfrm>
          <a:prstGeom prst="roundRect">
            <a:avLst/>
          </a:prstGeom>
          <a:solidFill>
            <a:srgbClr val="079AB1"/>
          </a:solidFill>
          <a:ln>
            <a:solidFill>
              <a:srgbClr val="A1F1FE"/>
            </a:solidFill>
          </a:ln>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lstStyle/>
          <a:p>
            <a:pPr marL="0" lvl="0" indent="0" algn="l">
              <a:lnSpc>
                <a:spcPct val="105000"/>
              </a:lnSpc>
              <a:spcBef>
                <a:spcPts val="0"/>
              </a:spcBef>
              <a:spcAft>
                <a:spcPts val="0"/>
              </a:spcAft>
              <a:buNone/>
            </a:pPr>
            <a:r>
              <a:rPr lang="en-US" sz="1700" b="0">
                <a:solidFill>
                  <a:srgbClr val="FFFFFF"/>
                </a:solidFill>
                <a:latin typeface="Arial"/>
              </a:rPr>
              <a:t>06  Closing</a:t>
            </a:r>
          </a:p>
        </p:txBody>
      </p:sp>
      <p:sp>
        <p:nvSpPr>
          <p:cNvPr id="25" name="TextBox 24"/>
          <p:cNvSpPr txBox="1"/>
          <p:nvPr/>
        </p:nvSpPr>
        <p:spPr>
          <a:xfrm>
            <a:off x="4672584" y="4178808"/>
            <a:ext cx="1828800" cy="521207"/>
          </a:xfrm>
          <a:prstGeom prst="rect">
            <a:avLst/>
          </a:prstGeom>
          <a:noFill/>
        </p:spPr>
        <p:txBody>
          <a:bodyPr wrap="square" lIns="18288" tIns="18288" rIns="18288" bIns="18288">
            <a:spAutoFit/>
          </a:bodyPr>
          <a:lstStyle/>
          <a:p>
            <a:pPr marL="0" lvl="0" indent="0" algn="l">
              <a:lnSpc>
                <a:spcPct val="110000"/>
              </a:lnSpc>
              <a:spcBef>
                <a:spcPts val="0"/>
              </a:spcBef>
              <a:spcAft>
                <a:spcPts val="1000"/>
              </a:spcAft>
              <a:buNone/>
            </a:pPr>
            <a:r>
              <a:rPr sz="1400" b="0">
                <a:solidFill>
                  <a:srgbClr val="FFFFFF"/>
                </a:solidFill>
                <a:latin typeface="Arial"/>
              </a:rPr>
              <a:t>Complete requirements</a:t>
            </a:r>
          </a:p>
        </p:txBody>
      </p:sp>
      <p:sp>
        <p:nvSpPr>
          <p:cNvPr id="27" name="Rounded Rectangle 26"/>
          <p:cNvSpPr/>
          <p:nvPr/>
        </p:nvSpPr>
        <p:spPr>
          <a:xfrm>
            <a:off x="2633472" y="3438144"/>
            <a:ext cx="1828800" cy="658368"/>
          </a:xfrm>
          <a:prstGeom prst="roundRect">
            <a:avLst/>
          </a:prstGeom>
          <a:solidFill>
            <a:srgbClr val="079AB1"/>
          </a:solidFill>
          <a:ln>
            <a:solidFill>
              <a:srgbClr val="A1F1FE"/>
            </a:solidFill>
          </a:ln>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lstStyle/>
          <a:p>
            <a:pPr marL="0" lvl="0" indent="0" algn="l">
              <a:lnSpc>
                <a:spcPct val="105000"/>
              </a:lnSpc>
              <a:spcBef>
                <a:spcPts val="0"/>
              </a:spcBef>
              <a:spcAft>
                <a:spcPts val="0"/>
              </a:spcAft>
              <a:buNone/>
            </a:pPr>
            <a:r>
              <a:rPr lang="en-US" sz="1700" b="0">
                <a:solidFill>
                  <a:srgbClr val="FFFFFF"/>
                </a:solidFill>
                <a:latin typeface="Arial"/>
              </a:rPr>
              <a:t>07  Servicing</a:t>
            </a:r>
          </a:p>
        </p:txBody>
      </p:sp>
      <p:sp>
        <p:nvSpPr>
          <p:cNvPr id="28" name="TextBox 27"/>
          <p:cNvSpPr txBox="1"/>
          <p:nvPr/>
        </p:nvSpPr>
        <p:spPr>
          <a:xfrm>
            <a:off x="2633472" y="4178808"/>
            <a:ext cx="1828800" cy="521207"/>
          </a:xfrm>
          <a:prstGeom prst="rect">
            <a:avLst/>
          </a:prstGeom>
          <a:noFill/>
        </p:spPr>
        <p:txBody>
          <a:bodyPr wrap="square" lIns="18288" tIns="18288" rIns="18288" bIns="18288">
            <a:spAutoFit/>
          </a:bodyPr>
          <a:lstStyle/>
          <a:p>
            <a:pPr marL="0" lvl="0" indent="0" algn="l">
              <a:lnSpc>
                <a:spcPct val="110000"/>
              </a:lnSpc>
              <a:spcBef>
                <a:spcPts val="0"/>
              </a:spcBef>
              <a:spcAft>
                <a:spcPts val="1000"/>
              </a:spcAft>
              <a:buNone/>
            </a:pPr>
            <a:r>
              <a:rPr sz="1400" b="0">
                <a:solidFill>
                  <a:srgbClr val="FFFFFF"/>
                </a:solidFill>
                <a:latin typeface="Arial"/>
              </a:rPr>
              <a:t>Manage the relationship</a:t>
            </a:r>
          </a:p>
        </p:txBody>
      </p:sp>
      <p:sp>
        <p:nvSpPr>
          <p:cNvPr id="30" name="Rounded Rectangle 29"/>
          <p:cNvSpPr/>
          <p:nvPr/>
        </p:nvSpPr>
        <p:spPr>
          <a:xfrm>
            <a:off x="594360" y="3438144"/>
            <a:ext cx="1828800" cy="658368"/>
          </a:xfrm>
          <a:prstGeom prst="roundRect">
            <a:avLst/>
          </a:prstGeom>
          <a:solidFill>
            <a:srgbClr val="079AB1"/>
          </a:solidFill>
          <a:ln>
            <a:solidFill>
              <a:srgbClr val="A1F1FE"/>
            </a:solidFill>
          </a:ln>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lstStyle/>
          <a:p>
            <a:pPr marL="0" lvl="0" indent="0" algn="l">
              <a:lnSpc>
                <a:spcPct val="105000"/>
              </a:lnSpc>
              <a:spcBef>
                <a:spcPts val="0"/>
              </a:spcBef>
              <a:spcAft>
                <a:spcPts val="0"/>
              </a:spcAft>
              <a:buNone/>
            </a:pPr>
            <a:r>
              <a:rPr lang="en-US" sz="1700" b="0">
                <a:solidFill>
                  <a:srgbClr val="FFFFFF"/>
                </a:solidFill>
                <a:latin typeface="Arial"/>
              </a:rPr>
              <a:t>08  Reporting</a:t>
            </a:r>
          </a:p>
        </p:txBody>
      </p:sp>
      <p:sp>
        <p:nvSpPr>
          <p:cNvPr id="31" name="TextBox 30"/>
          <p:cNvSpPr txBox="1"/>
          <p:nvPr/>
        </p:nvSpPr>
        <p:spPr>
          <a:xfrm>
            <a:off x="594360" y="4178808"/>
            <a:ext cx="1828800" cy="521207"/>
          </a:xfrm>
          <a:prstGeom prst="rect">
            <a:avLst/>
          </a:prstGeom>
          <a:noFill/>
        </p:spPr>
        <p:txBody>
          <a:bodyPr wrap="square" lIns="18288" tIns="18288" rIns="18288" bIns="18288">
            <a:spAutoFit/>
          </a:bodyPr>
          <a:lstStyle/>
          <a:p>
            <a:pPr marL="0" lvl="0" indent="0" algn="l">
              <a:lnSpc>
                <a:spcPct val="110000"/>
              </a:lnSpc>
              <a:spcBef>
                <a:spcPts val="0"/>
              </a:spcBef>
              <a:spcAft>
                <a:spcPts val="1000"/>
              </a:spcAft>
              <a:buNone/>
            </a:pPr>
            <a:r>
              <a:rPr sz="1400" b="0">
                <a:solidFill>
                  <a:srgbClr val="FFFFFF"/>
                </a:solidFill>
                <a:latin typeface="Arial"/>
              </a:rPr>
              <a:t>Explain the activity</a:t>
            </a:r>
          </a:p>
        </p:txBody>
      </p:sp>
      <p:sp>
        <p:nvSpPr>
          <p:cNvPr id="32" name="TextBox 31"/>
          <p:cNvSpPr txBox="1"/>
          <p:nvPr/>
        </p:nvSpPr>
        <p:spPr>
          <a:xfrm>
            <a:off x="1481328" y="4754880"/>
            <a:ext cx="7040880" cy="232436"/>
          </a:xfrm>
          <a:prstGeom prst="rect">
            <a:avLst/>
          </a:prstGeom>
          <a:noFill/>
        </p:spPr>
        <p:txBody>
          <a:bodyPr wrap="square" lIns="18288" tIns="18288" rIns="18288" bIns="18288">
            <a:spAutoFit/>
          </a:bodyPr>
          <a:lstStyle/>
          <a:p>
            <a:pPr marL="0" lvl="0" indent="0" algn="l">
              <a:lnSpc>
                <a:spcPct val="105000"/>
              </a:lnSpc>
              <a:spcBef>
                <a:spcPts val="0"/>
              </a:spcBef>
              <a:spcAft>
                <a:spcPts val="800"/>
              </a:spcAft>
              <a:buNone/>
            </a:pPr>
            <a:r>
              <a:rPr lang="en-US" sz="1300" b="0">
                <a:solidFill>
                  <a:srgbClr val="A1F1FE"/>
                </a:solidFill>
                <a:latin typeface="Arial"/>
              </a:rPr>
              <a:t>The exact process and handoffs vary by lending institution.</a:t>
            </a:r>
          </a:p>
        </p:txBody>
      </p:sp>
      <p:cxnSp>
        <p:nvCxnSpPr>
          <p:cNvPr id="33" name="Connector 32"/>
          <p:cNvCxnSpPr/>
          <p:nvPr/>
        </p:nvCxnSpPr>
        <p:spPr>
          <a:xfrm>
            <a:off x="2441448" y="2203704"/>
            <a:ext cx="155448" cy="0"/>
          </a:xfrm>
          <a:prstGeom prst="line">
            <a:avLst/>
          </a:prstGeom>
          <a:ln w="25400">
            <a:solidFill>
              <a:srgbClr val="A1F1FE"/>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4" name="Connector 33"/>
          <p:cNvCxnSpPr/>
          <p:nvPr/>
        </p:nvCxnSpPr>
        <p:spPr>
          <a:xfrm>
            <a:off x="4480560" y="2203704"/>
            <a:ext cx="155448" cy="0"/>
          </a:xfrm>
          <a:prstGeom prst="line">
            <a:avLst/>
          </a:prstGeom>
          <a:ln w="25400">
            <a:solidFill>
              <a:srgbClr val="A1F1FE"/>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5" name="Connector 34"/>
          <p:cNvCxnSpPr/>
          <p:nvPr/>
        </p:nvCxnSpPr>
        <p:spPr>
          <a:xfrm>
            <a:off x="6519672" y="2203704"/>
            <a:ext cx="155448" cy="0"/>
          </a:xfrm>
          <a:prstGeom prst="line">
            <a:avLst/>
          </a:prstGeom>
          <a:ln w="25400">
            <a:solidFill>
              <a:srgbClr val="A1F1FE"/>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6" name="Connector 35"/>
          <p:cNvCxnSpPr/>
          <p:nvPr/>
        </p:nvCxnSpPr>
        <p:spPr>
          <a:xfrm>
            <a:off x="7626096" y="3090672"/>
            <a:ext cx="0" cy="283464"/>
          </a:xfrm>
          <a:prstGeom prst="line">
            <a:avLst/>
          </a:prstGeom>
          <a:ln w="25400">
            <a:solidFill>
              <a:srgbClr val="A1F1FE"/>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7" name="Connector 36"/>
          <p:cNvCxnSpPr/>
          <p:nvPr/>
        </p:nvCxnSpPr>
        <p:spPr>
          <a:xfrm flipH="1">
            <a:off x="6537960" y="3767328"/>
            <a:ext cx="146304" cy="0"/>
          </a:xfrm>
          <a:prstGeom prst="line">
            <a:avLst/>
          </a:prstGeom>
          <a:ln w="25400">
            <a:solidFill>
              <a:srgbClr val="A1F1FE"/>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8" name="Connector 37"/>
          <p:cNvCxnSpPr/>
          <p:nvPr/>
        </p:nvCxnSpPr>
        <p:spPr>
          <a:xfrm flipH="1">
            <a:off x="4498848" y="3767328"/>
            <a:ext cx="146304" cy="0"/>
          </a:xfrm>
          <a:prstGeom prst="line">
            <a:avLst/>
          </a:prstGeom>
          <a:ln w="25400">
            <a:solidFill>
              <a:srgbClr val="A1F1FE"/>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39" name="Connector 38"/>
          <p:cNvCxnSpPr/>
          <p:nvPr/>
        </p:nvCxnSpPr>
        <p:spPr>
          <a:xfrm flipH="1">
            <a:off x="2459736" y="3767328"/>
            <a:ext cx="146304" cy="0"/>
          </a:xfrm>
          <a:prstGeom prst="line">
            <a:avLst/>
          </a:prstGeom>
          <a:ln w="25400">
            <a:solidFill>
              <a:srgbClr val="A1F1FE"/>
            </a:solidFill>
            <a:tailEnd type="triangle" w="med" len="med"/>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8" name="Google Shape;1264;p61">
            <a:extLst>
              <a:ext uri="{FF2B5EF4-FFF2-40B4-BE49-F238E27FC236}">
                <a16:creationId xmlns:a16="http://schemas.microsoft.com/office/drawing/2014/main" id="{F67094C3-33A6-4128-9ABF-23F88722E1F4}"/>
              </a:ext>
            </a:extLst>
          </p:cNvPr>
          <p:cNvSpPr txBox="1">
            <a:spLocks noGrp="1"/>
          </p:cNvSpPr>
          <p:nvPr>
            <p:ph type="title"/>
          </p:nvPr>
        </p:nvSpPr>
        <p:spPr>
          <a:xfrm>
            <a:off x="548640" y="347472"/>
            <a:ext cx="8092440" cy="877824"/>
          </a:xfrm>
          <a:prstGeom prst="rect">
            <a:avLst/>
          </a:prstGeom>
        </p:spPr>
        <p:txBody>
          <a:bodyPr spcFirstLastPara="1" wrap="square" lIns="18288" tIns="18288" rIns="18288" bIns="18288" anchor="b" anchorCtr="0">
            <a:noAutofit/>
          </a:bodyPr>
          <a:lstStyle/>
          <a:p>
            <a:pPr marL="0" lvl="0" indent="0" algn="l">
              <a:lnSpc>
                <a:spcPct val="110000"/>
              </a:lnSpc>
              <a:spcBef>
                <a:spcPts val="0"/>
              </a:spcBef>
              <a:spcAft>
                <a:spcPts val="1000"/>
              </a:spcAft>
              <a:buNone/>
            </a:pPr>
            <a:r>
              <a:rPr sz="2700" b="1">
                <a:solidFill>
                  <a:srgbClr val="FFFFFF"/>
                </a:solidFill>
                <a:latin typeface="Montserrat"/>
              </a:rPr>
              <a:t>Where Lending Teams Lose Valuable Time</a:t>
            </a:r>
          </a:p>
        </p:txBody>
      </p:sp>
      <p:sp>
        <p:nvSpPr>
          <p:cNvPr id="9" name="Subtitle 2">
            <a:extLst>
              <a:ext uri="{FF2B5EF4-FFF2-40B4-BE49-F238E27FC236}">
                <a16:creationId xmlns:a16="http://schemas.microsoft.com/office/drawing/2014/main" id="{2D03B7EB-2BD0-4FFF-BB9B-0EB2AF3B3CC1}"/>
              </a:ext>
            </a:extLst>
          </p:cNvPr>
          <p:cNvSpPr txBox="1">
            <a:spLocks/>
          </p:cNvSpPr>
          <p:nvPr/>
        </p:nvSpPr>
        <p:spPr>
          <a:xfrm>
            <a:off x="594360" y="1389888"/>
            <a:ext cx="7955279" cy="3291840"/>
          </a:xfrm>
          <a:prstGeom prst="rect">
            <a:avLst/>
          </a:prstGeom>
          <a:noFill/>
          <a:ln>
            <a:noFill/>
          </a:ln>
        </p:spPr>
        <p:txBody>
          <a:bodyPr spcFirstLastPara="1" wrap="square" lIns="18288" tIns="18288" rIns="18288" bIns="18288" anchor="t" anchorCtr="0">
            <a:noAutofit/>
          </a:bodyPr>
          <a:lstStyle/>
          <a:p>
            <a:pPr marL="0" lvl="0" indent="0" algn="l">
              <a:lnSpc>
                <a:spcPct val="110000"/>
              </a:lnSpc>
              <a:spcBef>
                <a:spcPts val="0"/>
              </a:spcBef>
              <a:spcAft>
                <a:spcPts val="1000"/>
              </a:spcAft>
              <a:buSzPct val="120000"/>
              <a:buNone/>
            </a:pPr>
            <a:r>
              <a:rPr lang="en-US" sz="2200" b="0">
                <a:solidFill>
                  <a:srgbClr val="FFFFFF"/>
                </a:solidFill>
                <a:latin typeface="Arial"/>
              </a:rPr>
              <a:t>01   Collecting missing borrower documents</a:t>
            </a:r>
          </a:p>
          <a:p>
            <a:pPr marL="0" lvl="0" indent="0" algn="l">
              <a:lnSpc>
                <a:spcPct val="110000"/>
              </a:lnSpc>
              <a:spcBef>
                <a:spcPts val="0"/>
              </a:spcBef>
              <a:spcAft>
                <a:spcPts val="1000"/>
              </a:spcAft>
              <a:buNone/>
            </a:pPr>
            <a:r>
              <a:rPr lang="en-US" sz="2200" b="0">
                <a:solidFill>
                  <a:srgbClr val="FFFFFF"/>
                </a:solidFill>
                <a:latin typeface="Arial"/>
              </a:rPr>
              <a:t>02   Entering the same information again</a:t>
            </a:r>
          </a:p>
          <a:p>
            <a:pPr marL="0" lvl="0" indent="0" algn="l">
              <a:lnSpc>
                <a:spcPct val="110000"/>
              </a:lnSpc>
              <a:spcBef>
                <a:spcPts val="0"/>
              </a:spcBef>
              <a:spcAft>
                <a:spcPts val="1000"/>
              </a:spcAft>
              <a:buNone/>
            </a:pPr>
            <a:r>
              <a:rPr lang="en-US" sz="2200" b="0">
                <a:solidFill>
                  <a:srgbClr val="FFFFFF"/>
                </a:solidFill>
                <a:latin typeface="Arial"/>
              </a:rPr>
              <a:t>03   Checking figures across files and systems</a:t>
            </a:r>
          </a:p>
          <a:p>
            <a:pPr marL="0" lvl="0" indent="0" algn="l">
              <a:lnSpc>
                <a:spcPct val="110000"/>
              </a:lnSpc>
              <a:spcBef>
                <a:spcPts val="0"/>
              </a:spcBef>
              <a:spcAft>
                <a:spcPts val="1000"/>
              </a:spcAft>
              <a:buNone/>
            </a:pPr>
            <a:r>
              <a:rPr lang="en-US" sz="2200" b="0">
                <a:solidFill>
                  <a:srgbClr val="FFFFFF"/>
                </a:solidFill>
                <a:latin typeface="Arial"/>
              </a:rPr>
              <a:t>04   Preparing case summaries and credit memos</a:t>
            </a:r>
          </a:p>
          <a:p>
            <a:pPr marL="0" lvl="0" indent="0" algn="l">
              <a:lnSpc>
                <a:spcPct val="110000"/>
              </a:lnSpc>
              <a:spcBef>
                <a:spcPts val="0"/>
              </a:spcBef>
              <a:spcAft>
                <a:spcPts val="1000"/>
              </a:spcAft>
              <a:buNone/>
            </a:pPr>
            <a:r>
              <a:rPr lang="en-US" sz="2200" b="0">
                <a:solidFill>
                  <a:srgbClr val="FFFFFF"/>
                </a:solidFill>
                <a:latin typeface="Arial"/>
              </a:rPr>
              <a:t>05   Gathering information for reports and reviews</a:t>
            </a:r>
          </a:p>
        </p:txBody>
      </p:sp>
      <p:sp>
        <p:nvSpPr>
          <p:cNvPr id="10" name="TextBox 9"/>
          <p:cNvSpPr txBox="1"/>
          <p:nvPr/>
        </p:nvSpPr>
        <p:spPr>
          <a:xfrm>
            <a:off x="1481328" y="4736592"/>
            <a:ext cx="7040880" cy="274320"/>
          </a:xfrm>
          <a:prstGeom prst="rect">
            <a:avLst/>
          </a:prstGeom>
          <a:noFill/>
        </p:spPr>
        <p:txBody>
          <a:bodyPr wrap="square" lIns="18288" tIns="18288" rIns="18288" bIns="18288">
            <a:spAutoFit/>
          </a:bodyPr>
          <a:lstStyle/>
          <a:p>
            <a:pPr marL="0" lvl="0" indent="0" algn="l">
              <a:lnSpc>
                <a:spcPct val="110000"/>
              </a:lnSpc>
              <a:spcBef>
                <a:spcPts val="0"/>
              </a:spcBef>
              <a:spcAft>
                <a:spcPts val="1000"/>
              </a:spcAft>
              <a:buNone/>
            </a:pPr>
            <a:r>
              <a:rPr sz="1100" b="0">
                <a:solidFill>
                  <a:srgbClr val="A1F1FE"/>
                </a:solidFill>
                <a:latin typeface="Arial"/>
              </a:rPr>
              <a:t>Reduce repetitive work so people can focus on borrowers and important decisions.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36"/>
          <p:cNvSpPr txBox="1">
            <a:spLocks noGrp="1"/>
          </p:cNvSpPr>
          <p:nvPr>
            <p:ph type="title"/>
          </p:nvPr>
        </p:nvSpPr>
        <p:spPr>
          <a:xfrm>
            <a:off x="548640" y="347472"/>
            <a:ext cx="8092440" cy="877824"/>
          </a:xfrm>
          <a:prstGeom prst="rect">
            <a:avLst/>
          </a:prstGeom>
        </p:spPr>
        <p:txBody>
          <a:bodyPr spcFirstLastPara="1" wrap="square" lIns="73152" tIns="36576" rIns="73152" bIns="36576" anchor="b" anchorCtr="0">
            <a:noAutofit/>
          </a:bodyPr>
          <a:lstStyle/>
          <a:p>
            <a:pPr marL="0" lvl="0" indent="0" algn="l">
              <a:lnSpc>
                <a:spcPct val="108000"/>
              </a:lnSpc>
              <a:spcBef>
                <a:spcPts val="0"/>
              </a:spcBef>
              <a:spcAft>
                <a:spcPts val="800"/>
              </a:spcAft>
              <a:buNone/>
            </a:pPr>
            <a:r>
              <a:rPr sz="2700" b="1">
                <a:solidFill>
                  <a:srgbClr val="FFFFFF"/>
                </a:solidFill>
                <a:latin typeface="Montserrat"/>
              </a:rPr>
              <a:t>A Lending Scenario:</a:t>
            </a:r>
            <a:r>
              <a:rPr lang="en-US" sz="2700" b="1">
                <a:solidFill>
                  <a:srgbClr val="FFFFFF"/>
                </a:solidFill>
                <a:latin typeface="Montserrat"/>
              </a:rPr>
              <a:t> </a:t>
            </a:r>
            <a:r>
              <a:rPr sz="2700" b="1">
                <a:solidFill>
                  <a:srgbClr val="FFFFFF"/>
                </a:solidFill>
                <a:latin typeface="Montserrat"/>
              </a:rPr>
              <a:t>Before Automation</a:t>
            </a:r>
            <a:endParaRPr lang="en-US" altLang="en-GB" sz="2800"/>
          </a:p>
        </p:txBody>
      </p:sp>
      <p:sp>
        <p:nvSpPr>
          <p:cNvPr id="214" name="Google Shape;214;p36"/>
          <p:cNvSpPr txBox="1">
            <a:spLocks noGrp="1"/>
          </p:cNvSpPr>
          <p:nvPr>
            <p:ph type="subTitle" idx="1"/>
          </p:nvPr>
        </p:nvSpPr>
        <p:spPr>
          <a:xfrm>
            <a:off x="594360" y="1344168"/>
            <a:ext cx="7955279" cy="731520"/>
          </a:xfrm>
          <a:prstGeom prst="rect">
            <a:avLst/>
          </a:prstGeom>
        </p:spPr>
        <p:txBody>
          <a:bodyPr spcFirstLastPara="1" wrap="square" lIns="73152" tIns="36576" rIns="73152" bIns="36576" anchor="t" anchorCtr="0">
            <a:noAutofit/>
          </a:bodyPr>
          <a:lstStyle/>
          <a:p>
            <a:pPr marL="0" lvl="0" indent="0" algn="l">
              <a:lnSpc>
                <a:spcPct val="108000"/>
              </a:lnSpc>
              <a:spcBef>
                <a:spcPts val="0"/>
              </a:spcBef>
              <a:spcAft>
                <a:spcPts val="800"/>
              </a:spcAft>
              <a:buNone/>
            </a:pPr>
            <a:r>
              <a:rPr lang="en-US" sz="2200" b="0">
                <a:solidFill>
                  <a:srgbClr val="FFFFFF"/>
                </a:solidFill>
                <a:latin typeface="Arial"/>
              </a:rPr>
              <a:t>A childcare center seeks financing to expand its facility.</a:t>
            </a:r>
          </a:p>
        </p:txBody>
      </p:sp>
      <p:sp>
        <p:nvSpPr>
          <p:cNvPr id="215" name="TextBox 214"/>
          <p:cNvSpPr txBox="1"/>
          <p:nvPr/>
        </p:nvSpPr>
        <p:spPr>
          <a:xfrm>
            <a:off x="594360" y="4480560"/>
            <a:ext cx="8092440" cy="235706"/>
          </a:xfrm>
          <a:prstGeom prst="rect">
            <a:avLst/>
          </a:prstGeom>
          <a:noFill/>
        </p:spPr>
        <p:txBody>
          <a:bodyPr wrap="square" lIns="18288" tIns="18288" rIns="18288" bIns="18288" anchor="t">
            <a:spAutoFit/>
          </a:bodyPr>
          <a:lstStyle/>
          <a:p>
            <a:pPr marL="0" indent="0">
              <a:lnSpc>
                <a:spcPct val="105000"/>
              </a:lnSpc>
              <a:spcBef>
                <a:spcPts val="0"/>
              </a:spcBef>
              <a:spcAft>
                <a:spcPts val="800"/>
              </a:spcAft>
              <a:buNone/>
            </a:pPr>
            <a:r>
              <a:rPr sz="1300" b="1" dirty="0">
                <a:solidFill>
                  <a:srgbClr val="A1F1FE"/>
                </a:solidFill>
                <a:latin typeface="Montserrat"/>
              </a:rPr>
              <a:t>Illustrative example not an actual </a:t>
            </a:r>
            <a:r>
              <a:rPr sz="1300" b="1" dirty="0" err="1">
                <a:solidFill>
                  <a:srgbClr val="A1F1FE"/>
                </a:solidFill>
                <a:latin typeface="Montserrat"/>
              </a:rPr>
              <a:t>ISmile</a:t>
            </a:r>
            <a:r>
              <a:rPr sz="1300" b="1" dirty="0">
                <a:solidFill>
                  <a:srgbClr val="A1F1FE"/>
                </a:solidFill>
                <a:latin typeface="Montserrat"/>
              </a:rPr>
              <a:t> customer case study.</a:t>
            </a:r>
          </a:p>
        </p:txBody>
      </p:sp>
      <p:sp>
        <p:nvSpPr>
          <p:cNvPr id="216" name="Rounded Rectangle 215"/>
          <p:cNvSpPr/>
          <p:nvPr/>
        </p:nvSpPr>
        <p:spPr>
          <a:xfrm>
            <a:off x="594360" y="2441448"/>
            <a:ext cx="2468880" cy="987552"/>
          </a:xfrm>
          <a:prstGeom prst="roundRect">
            <a:avLst/>
          </a:prstGeom>
          <a:solidFill>
            <a:srgbClr val="079AB1"/>
          </a:solidFill>
          <a:ln>
            <a:solidFill>
              <a:srgbClr val="A1F1FE"/>
            </a:solidFill>
          </a:ln>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marL="0" indent="0" algn="l">
              <a:lnSpc>
                <a:spcPct val="108000"/>
              </a:lnSpc>
              <a:spcAft>
                <a:spcPts val="800"/>
              </a:spcAft>
              <a:buNone/>
            </a:pPr>
            <a:r>
              <a:rPr sz="1800" b="0">
                <a:solidFill>
                  <a:srgbClr val="FFFFFF"/>
                </a:solidFill>
                <a:latin typeface="Arial"/>
              </a:rPr>
              <a:t>Documents from</a:t>
            </a:r>
          </a:p>
          <a:p>
            <a:pPr marL="0" indent="0" algn="l">
              <a:lnSpc>
                <a:spcPct val="108000"/>
              </a:lnSpc>
              <a:spcAft>
                <a:spcPts val="800"/>
              </a:spcAft>
              <a:buNone/>
            </a:pPr>
            <a:r>
              <a:rPr sz="1800" b="0">
                <a:solidFill>
                  <a:srgbClr val="FFFFFF"/>
                </a:solidFill>
                <a:latin typeface="Arial"/>
              </a:rPr>
              <a:t>several sources</a:t>
            </a:r>
          </a:p>
        </p:txBody>
      </p:sp>
      <p:sp>
        <p:nvSpPr>
          <p:cNvPr id="217" name="Rounded Rectangle 216"/>
          <p:cNvSpPr/>
          <p:nvPr/>
        </p:nvSpPr>
        <p:spPr>
          <a:xfrm>
            <a:off x="3337560" y="2441448"/>
            <a:ext cx="2468880" cy="987552"/>
          </a:xfrm>
          <a:prstGeom prst="roundRect">
            <a:avLst/>
          </a:prstGeom>
          <a:solidFill>
            <a:srgbClr val="079AB1"/>
          </a:solidFill>
          <a:ln>
            <a:solidFill>
              <a:srgbClr val="A1F1FE"/>
            </a:solidFill>
          </a:ln>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marL="0" indent="0" algn="l">
              <a:lnSpc>
                <a:spcPct val="108000"/>
              </a:lnSpc>
              <a:spcAft>
                <a:spcPts val="800"/>
              </a:spcAft>
              <a:buNone/>
            </a:pPr>
            <a:r>
              <a:rPr sz="1800" b="0">
                <a:solidFill>
                  <a:srgbClr val="FFFFFF"/>
                </a:solidFill>
                <a:latin typeface="Arial"/>
              </a:rPr>
              <a:t>Manual review</a:t>
            </a:r>
          </a:p>
          <a:p>
            <a:pPr marL="0" indent="0" algn="l">
              <a:lnSpc>
                <a:spcPct val="108000"/>
              </a:lnSpc>
              <a:spcAft>
                <a:spcPts val="800"/>
              </a:spcAft>
              <a:buNone/>
            </a:pPr>
            <a:r>
              <a:rPr sz="1800" b="0">
                <a:solidFill>
                  <a:srgbClr val="FFFFFF"/>
                </a:solidFill>
                <a:latin typeface="Arial"/>
              </a:rPr>
              <a:t>and data entry</a:t>
            </a:r>
          </a:p>
        </p:txBody>
      </p:sp>
      <p:sp>
        <p:nvSpPr>
          <p:cNvPr id="218" name="Rounded Rectangle 217"/>
          <p:cNvSpPr/>
          <p:nvPr/>
        </p:nvSpPr>
        <p:spPr>
          <a:xfrm>
            <a:off x="6080760" y="2441448"/>
            <a:ext cx="2468880" cy="987552"/>
          </a:xfrm>
          <a:prstGeom prst="roundRect">
            <a:avLst/>
          </a:prstGeom>
          <a:solidFill>
            <a:srgbClr val="079AB1"/>
          </a:solidFill>
          <a:ln>
            <a:solidFill>
              <a:srgbClr val="A1F1FE"/>
            </a:solidFill>
          </a:ln>
        </p:spPr>
        <p:style>
          <a:lnRef idx="1">
            <a:schemeClr val="accent1"/>
          </a:lnRef>
          <a:fillRef idx="3">
            <a:schemeClr val="accent1"/>
          </a:fillRef>
          <a:effectRef idx="2">
            <a:schemeClr val="accent1"/>
          </a:effectRef>
          <a:fontRef idx="minor">
            <a:schemeClr val="lt1"/>
          </a:fontRef>
        </p:style>
        <p:txBody>
          <a:bodyPr wrap="square" lIns="73152" tIns="36576" rIns="73152" bIns="36576" rtlCol="0" anchor="ctr"/>
          <a:lstStyle/>
          <a:p>
            <a:pPr marL="0" indent="0" algn="l">
              <a:lnSpc>
                <a:spcPct val="108000"/>
              </a:lnSpc>
              <a:spcAft>
                <a:spcPts val="800"/>
              </a:spcAft>
              <a:buNone/>
            </a:pPr>
            <a:r>
              <a:rPr sz="1800" b="0">
                <a:solidFill>
                  <a:srgbClr val="FFFFFF"/>
                </a:solidFill>
                <a:latin typeface="Arial"/>
              </a:rPr>
              <a:t>Credit memo</a:t>
            </a:r>
          </a:p>
          <a:p>
            <a:pPr marL="0" indent="0" algn="l">
              <a:lnSpc>
                <a:spcPct val="108000"/>
              </a:lnSpc>
              <a:spcAft>
                <a:spcPts val="800"/>
              </a:spcAft>
              <a:buNone/>
            </a:pPr>
            <a:r>
              <a:rPr sz="1800" b="0">
                <a:solidFill>
                  <a:srgbClr val="FFFFFF"/>
                </a:solidFill>
                <a:latin typeface="Arial"/>
              </a:rPr>
              <a:t>preparation</a:t>
            </a:r>
          </a:p>
        </p:txBody>
      </p:sp>
      <p:cxnSp>
        <p:nvCxnSpPr>
          <p:cNvPr id="219" name="Connector 218"/>
          <p:cNvCxnSpPr/>
          <p:nvPr/>
        </p:nvCxnSpPr>
        <p:spPr>
          <a:xfrm>
            <a:off x="3090672" y="2926080"/>
            <a:ext cx="201168" cy="0"/>
          </a:xfrm>
          <a:prstGeom prst="line">
            <a:avLst/>
          </a:prstGeom>
          <a:ln w="19050">
            <a:solidFill>
              <a:srgbClr val="A1F1FE"/>
            </a:solidFill>
            <a:tailEnd type="triangle"/>
          </a:ln>
        </p:spPr>
        <p:style>
          <a:lnRef idx="2">
            <a:schemeClr val="accent1"/>
          </a:lnRef>
          <a:fillRef idx="0">
            <a:schemeClr val="accent1"/>
          </a:fillRef>
          <a:effectRef idx="1">
            <a:schemeClr val="accent1"/>
          </a:effectRef>
          <a:fontRef idx="minor">
            <a:schemeClr val="tx1"/>
          </a:fontRef>
        </p:style>
      </p:cxnSp>
      <p:cxnSp>
        <p:nvCxnSpPr>
          <p:cNvPr id="220" name="Connector 219"/>
          <p:cNvCxnSpPr/>
          <p:nvPr/>
        </p:nvCxnSpPr>
        <p:spPr>
          <a:xfrm>
            <a:off x="5833872" y="2926080"/>
            <a:ext cx="201168" cy="0"/>
          </a:xfrm>
          <a:prstGeom prst="line">
            <a:avLst/>
          </a:prstGeom>
          <a:ln w="19050">
            <a:solidFill>
              <a:srgbClr val="A1F1FE"/>
            </a:solidFill>
            <a:tailEnd type="triangle"/>
          </a:ln>
        </p:spPr>
        <p:style>
          <a:lnRef idx="2">
            <a:schemeClr val="accent1"/>
          </a:lnRef>
          <a:fillRef idx="0">
            <a:schemeClr val="accent1"/>
          </a:fillRef>
          <a:effectRef idx="1">
            <a:schemeClr val="accent1"/>
          </a:effectRef>
          <a:fontRef idx="minor">
            <a:schemeClr val="tx1"/>
          </a:fontRef>
        </p:style>
      </p:cxnSp>
      <p:sp>
        <p:nvSpPr>
          <p:cNvPr id="221" name="TextBox 220"/>
          <p:cNvSpPr txBox="1"/>
          <p:nvPr/>
        </p:nvSpPr>
        <p:spPr>
          <a:xfrm>
            <a:off x="594360" y="3694176"/>
            <a:ext cx="5074920" cy="502920"/>
          </a:xfrm>
          <a:prstGeom prst="rect">
            <a:avLst/>
          </a:prstGeom>
          <a:noFill/>
        </p:spPr>
        <p:txBody>
          <a:bodyPr wrap="square" lIns="73152" tIns="36576" rIns="73152" bIns="36576">
            <a:spAutoFit/>
          </a:bodyPr>
          <a:lstStyle/>
          <a:p>
            <a:pPr marL="0" indent="0" algn="l">
              <a:lnSpc>
                <a:spcPct val="108000"/>
              </a:lnSpc>
              <a:spcAft>
                <a:spcPts val="800"/>
              </a:spcAft>
              <a:buNone/>
            </a:pPr>
            <a:r>
              <a:rPr sz="2000" b="1">
                <a:solidFill>
                  <a:srgbClr val="A1F1FE"/>
                </a:solidFill>
                <a:latin typeface="Montserrat"/>
              </a:rPr>
              <a:t>Repeated borrower follow-ups</a:t>
            </a:r>
          </a:p>
        </p:txBody>
      </p:sp>
      <p:sp>
        <p:nvSpPr>
          <p:cNvPr id="222" name="TextBox 221"/>
          <p:cNvSpPr txBox="1"/>
          <p:nvPr/>
        </p:nvSpPr>
        <p:spPr>
          <a:xfrm>
            <a:off x="5532120" y="3694176"/>
            <a:ext cx="3017520" cy="612648"/>
          </a:xfrm>
          <a:prstGeom prst="rect">
            <a:avLst/>
          </a:prstGeom>
          <a:noFill/>
        </p:spPr>
        <p:txBody>
          <a:bodyPr wrap="square" lIns="73152" tIns="36576" rIns="73152" bIns="36576">
            <a:spAutoFit/>
          </a:bodyPr>
          <a:lstStyle/>
          <a:p>
            <a:pPr marL="0" indent="0" algn="l">
              <a:lnSpc>
                <a:spcPct val="108000"/>
              </a:lnSpc>
              <a:spcAft>
                <a:spcPts val="800"/>
              </a:spcAft>
              <a:buNone/>
            </a:pPr>
            <a:r>
              <a:rPr sz="1900" b="0">
                <a:solidFill>
                  <a:srgbClr val="FFFFFF"/>
                </a:solidFill>
                <a:latin typeface="Arial"/>
              </a:rPr>
              <a:t>Additional reporting work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8" name="Google Shape;1264;p61">
            <a:extLst>
              <a:ext uri="{FF2B5EF4-FFF2-40B4-BE49-F238E27FC236}">
                <a16:creationId xmlns:a16="http://schemas.microsoft.com/office/drawing/2014/main" id="{F67094C3-33A6-4128-9ABF-23F88722E1F4}"/>
              </a:ext>
            </a:extLst>
          </p:cNvPr>
          <p:cNvSpPr txBox="1">
            <a:spLocks noGrp="1"/>
          </p:cNvSpPr>
          <p:nvPr>
            <p:ph type="title"/>
          </p:nvPr>
        </p:nvSpPr>
        <p:spPr>
          <a:xfrm>
            <a:off x="548640" y="347472"/>
            <a:ext cx="8092440" cy="877824"/>
          </a:xfrm>
          <a:prstGeom prst="rect">
            <a:avLst/>
          </a:prstGeom>
        </p:spPr>
        <p:txBody>
          <a:bodyPr spcFirstLastPara="1" wrap="square" lIns="18288" tIns="18288" rIns="18288" bIns="18288" anchor="b" anchorCtr="0">
            <a:noAutofit/>
          </a:bodyPr>
          <a:lstStyle/>
          <a:p>
            <a:pPr marL="0" lvl="0" indent="0" algn="l">
              <a:lnSpc>
                <a:spcPct val="110000"/>
              </a:lnSpc>
              <a:spcBef>
                <a:spcPts val="0"/>
              </a:spcBef>
              <a:spcAft>
                <a:spcPts val="1000"/>
              </a:spcAft>
              <a:buNone/>
            </a:pPr>
            <a:r>
              <a:rPr sz="2700" b="1">
                <a:solidFill>
                  <a:srgbClr val="FFFFFF"/>
                </a:solidFill>
                <a:latin typeface="Montserrat"/>
              </a:rPr>
              <a:t>Simpler Loan Application Intake</a:t>
            </a:r>
          </a:p>
        </p:txBody>
      </p:sp>
      <p:sp>
        <p:nvSpPr>
          <p:cNvPr id="9" name="Subtitle 2">
            <a:extLst>
              <a:ext uri="{FF2B5EF4-FFF2-40B4-BE49-F238E27FC236}">
                <a16:creationId xmlns:a16="http://schemas.microsoft.com/office/drawing/2014/main" id="{2D03B7EB-2BD0-4FFF-BB9B-0EB2AF3B3CC1}"/>
              </a:ext>
            </a:extLst>
          </p:cNvPr>
          <p:cNvSpPr txBox="1">
            <a:spLocks/>
          </p:cNvSpPr>
          <p:nvPr/>
        </p:nvSpPr>
        <p:spPr>
          <a:xfrm>
            <a:off x="594360" y="1874519"/>
            <a:ext cx="3785615" cy="2523744"/>
          </a:xfrm>
          <a:prstGeom prst="rect">
            <a:avLst/>
          </a:prstGeom>
          <a:noFill/>
          <a:ln>
            <a:noFill/>
          </a:ln>
        </p:spPr>
        <p:txBody>
          <a:bodyPr spcFirstLastPara="1" wrap="square" lIns="18288" tIns="18288" rIns="18288" bIns="18288" anchor="t" anchorCtr="0">
            <a:noAutofit/>
          </a:bodyPr>
          <a:lstStyle/>
          <a:p>
            <a:pPr marL="0" lvl="0" indent="0" algn="l">
              <a:lnSpc>
                <a:spcPct val="105000"/>
              </a:lnSpc>
              <a:spcBef>
                <a:spcPts val="0"/>
              </a:spcBef>
              <a:spcAft>
                <a:spcPts val="800"/>
              </a:spcAft>
              <a:buNone/>
            </a:pPr>
            <a:r>
              <a:rPr lang="en-US" sz="1900" b="0">
                <a:solidFill>
                  <a:srgbClr val="FFFFFF"/>
                </a:solidFill>
                <a:latin typeface="Arial"/>
              </a:rPr>
              <a:t>Open and sort documents manually</a:t>
            </a:r>
          </a:p>
          <a:p>
            <a:pPr marL="0" indent="0">
              <a:lnSpc>
                <a:spcPct val="105000"/>
              </a:lnSpc>
              <a:spcBef>
                <a:spcPts val="0"/>
              </a:spcBef>
              <a:spcAft>
                <a:spcPts val="800"/>
              </a:spcAft>
              <a:buNone/>
            </a:pPr>
            <a:r>
              <a:rPr lang="en-US" sz="1900" b="0">
                <a:solidFill>
                  <a:srgbClr val="FFFFFF"/>
                </a:solidFill>
                <a:latin typeface="Arial"/>
              </a:rPr>
              <a:t>Copy details into working files</a:t>
            </a:r>
          </a:p>
          <a:p>
            <a:pPr marL="0" indent="0">
              <a:lnSpc>
                <a:spcPct val="105000"/>
              </a:lnSpc>
              <a:spcBef>
                <a:spcPts val="0"/>
              </a:spcBef>
              <a:spcAft>
                <a:spcPts val="800"/>
              </a:spcAft>
              <a:buNone/>
            </a:pPr>
            <a:r>
              <a:rPr lang="en-US" sz="1900" b="0">
                <a:solidFill>
                  <a:srgbClr val="FFFFFF"/>
                </a:solidFill>
                <a:latin typeface="Arial"/>
              </a:rPr>
              <a:t>Discover missing items late</a:t>
            </a:r>
          </a:p>
          <a:p>
            <a:pPr marL="0" indent="0">
              <a:lnSpc>
                <a:spcPct val="105000"/>
              </a:lnSpc>
              <a:spcBef>
                <a:spcPts val="0"/>
              </a:spcBef>
              <a:spcAft>
                <a:spcPts val="800"/>
              </a:spcAft>
              <a:buNone/>
            </a:pPr>
            <a:r>
              <a:rPr lang="en-US" sz="1900" b="0">
                <a:solidFill>
                  <a:srgbClr val="FFFFFF"/>
                </a:solidFill>
                <a:latin typeface="Arial"/>
              </a:rPr>
              <a:t>Spend time assembling the file</a:t>
            </a:r>
          </a:p>
        </p:txBody>
      </p:sp>
      <p:sp>
        <p:nvSpPr>
          <p:cNvPr id="10" name="TextBox 9"/>
          <p:cNvSpPr txBox="1"/>
          <p:nvPr/>
        </p:nvSpPr>
        <p:spPr>
          <a:xfrm>
            <a:off x="594360" y="1280160"/>
            <a:ext cx="3840480" cy="357983"/>
          </a:xfrm>
          <a:prstGeom prst="rect">
            <a:avLst/>
          </a:prstGeom>
          <a:noFill/>
        </p:spPr>
        <p:txBody>
          <a:bodyPr wrap="square" lIns="18288" tIns="18288" rIns="18288" bIns="18288">
            <a:spAutoFit/>
          </a:bodyPr>
          <a:lstStyle/>
          <a:p>
            <a:pPr marL="0" lvl="0" indent="0" algn="l">
              <a:lnSpc>
                <a:spcPct val="105000"/>
              </a:lnSpc>
              <a:spcBef>
                <a:spcPts val="0"/>
              </a:spcBef>
              <a:spcAft>
                <a:spcPts val="800"/>
              </a:spcAft>
              <a:buNone/>
            </a:pPr>
            <a:r>
              <a:rPr lang="en-US" sz="2100" b="1">
                <a:solidFill>
                  <a:srgbClr val="A1F1FE"/>
                </a:solidFill>
                <a:latin typeface="Montserrat"/>
              </a:rPr>
              <a:t>Before</a:t>
            </a:r>
          </a:p>
        </p:txBody>
      </p:sp>
      <p:sp>
        <p:nvSpPr>
          <p:cNvPr id="11" name="TextBox 10"/>
          <p:cNvSpPr txBox="1"/>
          <p:nvPr/>
        </p:nvSpPr>
        <p:spPr>
          <a:xfrm>
            <a:off x="4754880" y="1280160"/>
            <a:ext cx="3822191" cy="357983"/>
          </a:xfrm>
          <a:prstGeom prst="rect">
            <a:avLst/>
          </a:prstGeom>
          <a:noFill/>
        </p:spPr>
        <p:txBody>
          <a:bodyPr wrap="square" lIns="18288" tIns="18288" rIns="18288" bIns="18288">
            <a:spAutoFit/>
          </a:bodyPr>
          <a:lstStyle/>
          <a:p>
            <a:pPr marL="0" lvl="0" indent="0" algn="l">
              <a:lnSpc>
                <a:spcPct val="105000"/>
              </a:lnSpc>
              <a:spcBef>
                <a:spcPts val="0"/>
              </a:spcBef>
              <a:spcAft>
                <a:spcPts val="800"/>
              </a:spcAft>
              <a:buNone/>
            </a:pPr>
            <a:r>
              <a:rPr lang="en-US" sz="2100" b="1">
                <a:solidFill>
                  <a:srgbClr val="A1F1FE"/>
                </a:solidFill>
                <a:latin typeface="Montserrat"/>
              </a:rPr>
              <a:t>With AI assistance</a:t>
            </a:r>
          </a:p>
        </p:txBody>
      </p:sp>
      <p:sp>
        <p:nvSpPr>
          <p:cNvPr id="12" name="TextBox 11"/>
          <p:cNvSpPr txBox="1"/>
          <p:nvPr/>
        </p:nvSpPr>
        <p:spPr>
          <a:xfrm>
            <a:off x="4754880" y="1874519"/>
            <a:ext cx="3822191" cy="2268057"/>
          </a:xfrm>
          <a:prstGeom prst="rect">
            <a:avLst/>
          </a:prstGeom>
          <a:noFill/>
        </p:spPr>
        <p:txBody>
          <a:bodyPr wrap="square" lIns="18288" tIns="18288" rIns="18288" bIns="18288">
            <a:spAutoFit/>
          </a:bodyPr>
          <a:lstStyle/>
          <a:p>
            <a:pPr marL="0" lvl="0" indent="0" algn="l">
              <a:lnSpc>
                <a:spcPct val="105000"/>
              </a:lnSpc>
              <a:spcBef>
                <a:spcPts val="0"/>
              </a:spcBef>
              <a:spcAft>
                <a:spcPts val="800"/>
              </a:spcAft>
              <a:buNone/>
            </a:pPr>
            <a:r>
              <a:rPr lang="en-US" sz="1900" b="0">
                <a:solidFill>
                  <a:srgbClr val="FFFFFF"/>
                </a:solidFill>
                <a:latin typeface="Arial"/>
              </a:rPr>
              <a:t>Classify documents</a:t>
            </a:r>
          </a:p>
          <a:p>
            <a:pPr marL="0" indent="0">
              <a:lnSpc>
                <a:spcPct val="105000"/>
              </a:lnSpc>
              <a:spcBef>
                <a:spcPts val="0"/>
              </a:spcBef>
              <a:spcAft>
                <a:spcPts val="800"/>
              </a:spcAft>
              <a:buNone/>
            </a:pPr>
            <a:r>
              <a:rPr lang="en-US" sz="1900" b="0">
                <a:solidFill>
                  <a:srgbClr val="FFFFFF"/>
                </a:solidFill>
                <a:latin typeface="Arial"/>
              </a:rPr>
              <a:t>Extract important information</a:t>
            </a:r>
          </a:p>
          <a:p>
            <a:pPr marL="0" indent="0">
              <a:lnSpc>
                <a:spcPct val="105000"/>
              </a:lnSpc>
              <a:spcBef>
                <a:spcPts val="0"/>
              </a:spcBef>
              <a:spcAft>
                <a:spcPts val="800"/>
              </a:spcAft>
              <a:buNone/>
            </a:pPr>
            <a:r>
              <a:rPr lang="en-US" sz="1900" b="0">
                <a:solidFill>
                  <a:srgbClr val="FFFFFF"/>
                </a:solidFill>
                <a:latin typeface="Arial"/>
              </a:rPr>
              <a:t>Organize the loan file</a:t>
            </a:r>
          </a:p>
          <a:p>
            <a:pPr marL="0" indent="0">
              <a:lnSpc>
                <a:spcPct val="105000"/>
              </a:lnSpc>
              <a:spcBef>
                <a:spcPts val="0"/>
              </a:spcBef>
              <a:spcAft>
                <a:spcPts val="800"/>
              </a:spcAft>
              <a:buNone/>
            </a:pPr>
            <a:r>
              <a:rPr lang="en-US" sz="1900" b="0">
                <a:solidFill>
                  <a:srgbClr val="FFFFFF"/>
                </a:solidFill>
                <a:latin typeface="Arial"/>
              </a:rPr>
              <a:t>Identify possible gaps earlier</a:t>
            </a:r>
          </a:p>
          <a:p>
            <a:pPr marL="0" indent="0">
              <a:lnSpc>
                <a:spcPct val="105000"/>
              </a:lnSpc>
              <a:spcBef>
                <a:spcPts val="0"/>
              </a:spcBef>
              <a:spcAft>
                <a:spcPts val="800"/>
              </a:spcAft>
              <a:buNone/>
            </a:pPr>
            <a:r>
              <a:rPr lang="en-US" sz="1900" b="0">
                <a:solidFill>
                  <a:srgbClr val="FFFFFF"/>
                </a:solidFill>
                <a:latin typeface="Arial"/>
              </a:rPr>
              <a:t>Staff verify against original documents</a:t>
            </a:r>
          </a:p>
        </p:txBody>
      </p:sp>
      <p:sp>
        <p:nvSpPr>
          <p:cNvPr id="13" name="TextBox 12"/>
          <p:cNvSpPr txBox="1"/>
          <p:nvPr/>
        </p:nvSpPr>
        <p:spPr>
          <a:xfrm>
            <a:off x="1481328" y="4498848"/>
            <a:ext cx="7132320" cy="232436"/>
          </a:xfrm>
          <a:prstGeom prst="rect">
            <a:avLst/>
          </a:prstGeom>
          <a:noFill/>
        </p:spPr>
        <p:txBody>
          <a:bodyPr wrap="square" lIns="18288" tIns="18288" rIns="18288" bIns="18288">
            <a:spAutoFit/>
          </a:bodyPr>
          <a:lstStyle/>
          <a:p>
            <a:pPr marL="0" lvl="0" indent="0" algn="l">
              <a:lnSpc>
                <a:spcPct val="105000"/>
              </a:lnSpc>
              <a:spcBef>
                <a:spcPts val="0"/>
              </a:spcBef>
              <a:spcAft>
                <a:spcPts val="300"/>
              </a:spcAft>
              <a:buNone/>
            </a:pPr>
            <a:r>
              <a:rPr lang="en-US" sz="1300" b="0">
                <a:solidFill>
                  <a:srgbClr val="A1F1FE"/>
                </a:solidFill>
                <a:latin typeface="Arial"/>
              </a:rPr>
              <a:t>Illustrative future-state workflow, customized to the CDFI's systems and requirements.</a:t>
            </a:r>
          </a:p>
        </p:txBody>
      </p:sp>
      <p:cxnSp>
        <p:nvCxnSpPr>
          <p:cNvPr id="14" name="Connector 13"/>
          <p:cNvCxnSpPr/>
          <p:nvPr/>
        </p:nvCxnSpPr>
        <p:spPr>
          <a:xfrm>
            <a:off x="4498848" y="1335024"/>
            <a:ext cx="0" cy="2898648"/>
          </a:xfrm>
          <a:prstGeom prst="line">
            <a:avLst/>
          </a:prstGeom>
          <a:ln w="25400">
            <a:solidFill>
              <a:srgbClr val="A1F1FE"/>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8" name="Google Shape;1264;p61">
            <a:extLst>
              <a:ext uri="{FF2B5EF4-FFF2-40B4-BE49-F238E27FC236}">
                <a16:creationId xmlns:a16="http://schemas.microsoft.com/office/drawing/2014/main" id="{F67094C3-33A6-4128-9ABF-23F88722E1F4}"/>
              </a:ext>
            </a:extLst>
          </p:cNvPr>
          <p:cNvSpPr txBox="1">
            <a:spLocks noGrp="1"/>
          </p:cNvSpPr>
          <p:nvPr>
            <p:ph type="title"/>
          </p:nvPr>
        </p:nvSpPr>
        <p:spPr>
          <a:xfrm>
            <a:off x="548640" y="347472"/>
            <a:ext cx="8092440" cy="877824"/>
          </a:xfrm>
          <a:prstGeom prst="rect">
            <a:avLst/>
          </a:prstGeom>
        </p:spPr>
        <p:txBody>
          <a:bodyPr spcFirstLastPara="1" wrap="square" lIns="18288" tIns="18288" rIns="18288" bIns="18288" anchor="b" anchorCtr="0">
            <a:noAutofit/>
          </a:bodyPr>
          <a:lstStyle/>
          <a:p>
            <a:pPr marL="0" lvl="0" indent="0" algn="l">
              <a:lnSpc>
                <a:spcPct val="110000"/>
              </a:lnSpc>
              <a:spcBef>
                <a:spcPts val="0"/>
              </a:spcBef>
              <a:spcAft>
                <a:spcPts val="1000"/>
              </a:spcAft>
              <a:buNone/>
            </a:pPr>
            <a:r>
              <a:rPr sz="2700" b="1">
                <a:solidFill>
                  <a:srgbClr val="FFFFFF"/>
                </a:solidFill>
                <a:latin typeface="Montserrat"/>
              </a:rPr>
              <a:t>Finding Missing Information Earlier</a:t>
            </a:r>
          </a:p>
        </p:txBody>
      </p:sp>
      <p:sp>
        <p:nvSpPr>
          <p:cNvPr id="9" name="Subtitle 2">
            <a:extLst>
              <a:ext uri="{FF2B5EF4-FFF2-40B4-BE49-F238E27FC236}">
                <a16:creationId xmlns:a16="http://schemas.microsoft.com/office/drawing/2014/main" id="{2D03B7EB-2BD0-4FFF-BB9B-0EB2AF3B3CC1}"/>
              </a:ext>
            </a:extLst>
          </p:cNvPr>
          <p:cNvSpPr txBox="1">
            <a:spLocks/>
          </p:cNvSpPr>
          <p:nvPr/>
        </p:nvSpPr>
        <p:spPr>
          <a:xfrm>
            <a:off x="594360" y="1371600"/>
            <a:ext cx="7955279" cy="566928"/>
          </a:xfrm>
          <a:prstGeom prst="rect">
            <a:avLst/>
          </a:prstGeom>
          <a:noFill/>
          <a:ln>
            <a:noFill/>
          </a:ln>
        </p:spPr>
        <p:txBody>
          <a:bodyPr spcFirstLastPara="1" wrap="square" lIns="18288" tIns="18288" rIns="18288" bIns="18288" anchor="t" anchorCtr="0">
            <a:noAutofit/>
          </a:bodyPr>
          <a:lstStyle/>
          <a:p>
            <a:pPr marL="0" lvl="0" indent="0" algn="l">
              <a:lnSpc>
                <a:spcPct val="105000"/>
              </a:lnSpc>
              <a:spcBef>
                <a:spcPts val="0"/>
              </a:spcBef>
              <a:spcAft>
                <a:spcPts val="800"/>
              </a:spcAft>
              <a:buNone/>
            </a:pPr>
            <a:r>
              <a:rPr lang="en-US" sz="2000" b="0">
                <a:solidFill>
                  <a:srgbClr val="FFFFFF"/>
                </a:solidFill>
                <a:latin typeface="Arial"/>
              </a:rPr>
              <a:t>AI compares documents with requirements approved by the lending institution.</a:t>
            </a:r>
          </a:p>
        </p:txBody>
      </p:sp>
      <p:sp>
        <p:nvSpPr>
          <p:cNvPr id="10" name="TextBox 9"/>
          <p:cNvSpPr txBox="1"/>
          <p:nvPr/>
        </p:nvSpPr>
        <p:spPr>
          <a:xfrm>
            <a:off x="640080" y="2011680"/>
            <a:ext cx="1645920" cy="384048"/>
          </a:xfrm>
          <a:prstGeom prst="rect">
            <a:avLst/>
          </a:prstGeom>
          <a:noFill/>
        </p:spPr>
        <p:txBody>
          <a:bodyPr wrap="square" lIns="18288" tIns="18288" rIns="18288" bIns="18288">
            <a:spAutoFit/>
          </a:bodyPr>
          <a:lstStyle/>
          <a:p>
            <a:pPr marL="0" lvl="0" indent="0" algn="l">
              <a:lnSpc>
                <a:spcPct val="110000"/>
              </a:lnSpc>
              <a:spcBef>
                <a:spcPts val="0"/>
              </a:spcBef>
              <a:spcAft>
                <a:spcPts val="1000"/>
              </a:spcAft>
              <a:buNone/>
            </a:pPr>
            <a:r>
              <a:rPr sz="1600" b="1">
                <a:solidFill>
                  <a:srgbClr val="A1F1FE"/>
                </a:solidFill>
                <a:latin typeface="Montserrat"/>
              </a:rPr>
              <a:t>RECEIVED</a:t>
            </a:r>
          </a:p>
        </p:txBody>
      </p:sp>
      <p:sp>
        <p:nvSpPr>
          <p:cNvPr id="11" name="TextBox 10"/>
          <p:cNvSpPr txBox="1"/>
          <p:nvPr/>
        </p:nvSpPr>
        <p:spPr>
          <a:xfrm>
            <a:off x="2331720" y="2011680"/>
            <a:ext cx="6080760" cy="393192"/>
          </a:xfrm>
          <a:prstGeom prst="rect">
            <a:avLst/>
          </a:prstGeom>
          <a:noFill/>
        </p:spPr>
        <p:txBody>
          <a:bodyPr wrap="square" lIns="18288" tIns="18288" rIns="18288" bIns="18288">
            <a:spAutoFit/>
          </a:bodyPr>
          <a:lstStyle/>
          <a:p>
            <a:pPr marL="0" lvl="0" indent="0" algn="l">
              <a:lnSpc>
                <a:spcPct val="110000"/>
              </a:lnSpc>
              <a:spcBef>
                <a:spcPts val="0"/>
              </a:spcBef>
              <a:spcAft>
                <a:spcPts val="1000"/>
              </a:spcAft>
              <a:buNone/>
            </a:pPr>
            <a:r>
              <a:rPr sz="1900" b="0">
                <a:solidFill>
                  <a:srgbClr val="FFFFFF"/>
                </a:solidFill>
                <a:latin typeface="Arial"/>
              </a:rPr>
              <a:t>Application and project budget</a:t>
            </a:r>
          </a:p>
        </p:txBody>
      </p:sp>
      <p:cxnSp>
        <p:nvCxnSpPr>
          <p:cNvPr id="12" name="Connector 11"/>
          <p:cNvCxnSpPr/>
          <p:nvPr/>
        </p:nvCxnSpPr>
        <p:spPr>
          <a:xfrm>
            <a:off x="640080" y="2450592"/>
            <a:ext cx="7772400" cy="0"/>
          </a:xfrm>
          <a:prstGeom prst="line">
            <a:avLst/>
          </a:prstGeom>
          <a:ln w="12700">
            <a:solidFill>
              <a:srgbClr val="A1F1FE"/>
            </a:solidFill>
          </a:ln>
        </p:spPr>
        <p:style>
          <a:lnRef idx="2">
            <a:schemeClr val="accent1"/>
          </a:lnRef>
          <a:fillRef idx="0">
            <a:schemeClr val="accent1"/>
          </a:fillRef>
          <a:effectRef idx="1">
            <a:schemeClr val="accent1"/>
          </a:effectRef>
          <a:fontRef idx="minor">
            <a:schemeClr val="tx1"/>
          </a:fontRef>
        </p:style>
      </p:cxnSp>
      <p:sp>
        <p:nvSpPr>
          <p:cNvPr id="13" name="TextBox 12"/>
          <p:cNvSpPr txBox="1"/>
          <p:nvPr/>
        </p:nvSpPr>
        <p:spPr>
          <a:xfrm>
            <a:off x="640080" y="2551176"/>
            <a:ext cx="1645920" cy="384048"/>
          </a:xfrm>
          <a:prstGeom prst="rect">
            <a:avLst/>
          </a:prstGeom>
          <a:noFill/>
        </p:spPr>
        <p:txBody>
          <a:bodyPr wrap="square" lIns="18288" tIns="18288" rIns="18288" bIns="18288">
            <a:spAutoFit/>
          </a:bodyPr>
          <a:lstStyle/>
          <a:p>
            <a:pPr marL="0" lvl="0" indent="0" algn="l">
              <a:lnSpc>
                <a:spcPct val="110000"/>
              </a:lnSpc>
              <a:spcBef>
                <a:spcPts val="0"/>
              </a:spcBef>
              <a:spcAft>
                <a:spcPts val="1000"/>
              </a:spcAft>
              <a:buNone/>
            </a:pPr>
            <a:r>
              <a:rPr sz="1600" b="1">
                <a:solidFill>
                  <a:srgbClr val="A1F1FE"/>
                </a:solidFill>
                <a:latin typeface="Montserrat"/>
              </a:rPr>
              <a:t>MISSING</a:t>
            </a:r>
          </a:p>
        </p:txBody>
      </p:sp>
      <p:sp>
        <p:nvSpPr>
          <p:cNvPr id="14" name="TextBox 13"/>
          <p:cNvSpPr txBox="1"/>
          <p:nvPr/>
        </p:nvSpPr>
        <p:spPr>
          <a:xfrm>
            <a:off x="2331720" y="2551176"/>
            <a:ext cx="6080760" cy="393192"/>
          </a:xfrm>
          <a:prstGeom prst="rect">
            <a:avLst/>
          </a:prstGeom>
          <a:noFill/>
        </p:spPr>
        <p:txBody>
          <a:bodyPr wrap="square" lIns="18288" tIns="18288" rIns="18288" bIns="18288">
            <a:spAutoFit/>
          </a:bodyPr>
          <a:lstStyle/>
          <a:p>
            <a:pPr marL="0" lvl="0" indent="0" algn="l">
              <a:lnSpc>
                <a:spcPct val="110000"/>
              </a:lnSpc>
              <a:spcBef>
                <a:spcPts val="0"/>
              </a:spcBef>
              <a:spcAft>
                <a:spcPts val="1000"/>
              </a:spcAft>
              <a:buNone/>
            </a:pPr>
            <a:r>
              <a:rPr sz="1900" b="0">
                <a:solidFill>
                  <a:srgbClr val="FFFFFF"/>
                </a:solidFill>
                <a:latin typeface="Arial"/>
              </a:rPr>
              <a:t>Required financial statement</a:t>
            </a:r>
          </a:p>
        </p:txBody>
      </p:sp>
      <p:cxnSp>
        <p:nvCxnSpPr>
          <p:cNvPr id="15" name="Connector 14"/>
          <p:cNvCxnSpPr/>
          <p:nvPr/>
        </p:nvCxnSpPr>
        <p:spPr>
          <a:xfrm>
            <a:off x="640080" y="2990088"/>
            <a:ext cx="7772400" cy="0"/>
          </a:xfrm>
          <a:prstGeom prst="line">
            <a:avLst/>
          </a:prstGeom>
          <a:ln w="12700">
            <a:solidFill>
              <a:srgbClr val="A1F1FE"/>
            </a:solidFill>
          </a:ln>
        </p:spPr>
        <p:style>
          <a:lnRef idx="2">
            <a:schemeClr val="accent1"/>
          </a:lnRef>
          <a:fillRef idx="0">
            <a:schemeClr val="accent1"/>
          </a:fillRef>
          <a:effectRef idx="1">
            <a:schemeClr val="accent1"/>
          </a:effectRef>
          <a:fontRef idx="minor">
            <a:schemeClr val="tx1"/>
          </a:fontRef>
        </p:style>
      </p:cxnSp>
      <p:sp>
        <p:nvSpPr>
          <p:cNvPr id="16" name="TextBox 15"/>
          <p:cNvSpPr txBox="1"/>
          <p:nvPr/>
        </p:nvSpPr>
        <p:spPr>
          <a:xfrm>
            <a:off x="640080" y="3090672"/>
            <a:ext cx="1645920" cy="384048"/>
          </a:xfrm>
          <a:prstGeom prst="rect">
            <a:avLst/>
          </a:prstGeom>
          <a:noFill/>
        </p:spPr>
        <p:txBody>
          <a:bodyPr wrap="square" lIns="18288" tIns="18288" rIns="18288" bIns="18288">
            <a:spAutoFit/>
          </a:bodyPr>
          <a:lstStyle/>
          <a:p>
            <a:pPr marL="0" lvl="0" indent="0" algn="l">
              <a:lnSpc>
                <a:spcPct val="110000"/>
              </a:lnSpc>
              <a:spcBef>
                <a:spcPts val="0"/>
              </a:spcBef>
              <a:spcAft>
                <a:spcPts val="1000"/>
              </a:spcAft>
              <a:buNone/>
            </a:pPr>
            <a:r>
              <a:rPr sz="1600" b="1">
                <a:solidFill>
                  <a:srgbClr val="A1F1FE"/>
                </a:solidFill>
                <a:latin typeface="Montserrat"/>
              </a:rPr>
              <a:t>CHECK</a:t>
            </a:r>
          </a:p>
        </p:txBody>
      </p:sp>
      <p:sp>
        <p:nvSpPr>
          <p:cNvPr id="17" name="TextBox 16"/>
          <p:cNvSpPr txBox="1"/>
          <p:nvPr/>
        </p:nvSpPr>
        <p:spPr>
          <a:xfrm>
            <a:off x="2331720" y="3090672"/>
            <a:ext cx="6080760" cy="322652"/>
          </a:xfrm>
          <a:prstGeom prst="rect">
            <a:avLst/>
          </a:prstGeom>
          <a:noFill/>
        </p:spPr>
        <p:txBody>
          <a:bodyPr wrap="square" lIns="18288" tIns="18288" rIns="18288" bIns="18288">
            <a:spAutoFit/>
          </a:bodyPr>
          <a:lstStyle/>
          <a:p>
            <a:pPr marL="0" lvl="0" indent="0" algn="l">
              <a:lnSpc>
                <a:spcPct val="105000"/>
              </a:lnSpc>
              <a:spcBef>
                <a:spcPts val="0"/>
              </a:spcBef>
              <a:spcAft>
                <a:spcPts val="800"/>
              </a:spcAft>
              <a:buNone/>
            </a:pPr>
            <a:r>
              <a:rPr lang="en-US" sz="1900" b="0">
                <a:solidFill>
                  <a:srgbClr val="FFFFFF"/>
                </a:solidFill>
                <a:latin typeface="Arial"/>
              </a:rPr>
              <a:t>Conflicting figures across documents</a:t>
            </a:r>
          </a:p>
        </p:txBody>
      </p:sp>
      <p:cxnSp>
        <p:nvCxnSpPr>
          <p:cNvPr id="18" name="Connector 17"/>
          <p:cNvCxnSpPr/>
          <p:nvPr/>
        </p:nvCxnSpPr>
        <p:spPr>
          <a:xfrm>
            <a:off x="640080" y="3529584"/>
            <a:ext cx="7772400" cy="0"/>
          </a:xfrm>
          <a:prstGeom prst="line">
            <a:avLst/>
          </a:prstGeom>
          <a:ln w="12700">
            <a:solidFill>
              <a:srgbClr val="A1F1FE"/>
            </a:solidFill>
          </a:ln>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640080" y="3630168"/>
            <a:ext cx="1965960" cy="266227"/>
          </a:xfrm>
          <a:prstGeom prst="rect">
            <a:avLst/>
          </a:prstGeom>
          <a:noFill/>
        </p:spPr>
        <p:txBody>
          <a:bodyPr wrap="square" lIns="18288" tIns="18288" rIns="18288" bIns="18288">
            <a:spAutoFit/>
          </a:bodyPr>
          <a:lstStyle/>
          <a:p>
            <a:pPr marL="0" lvl="0" indent="0" algn="l">
              <a:lnSpc>
                <a:spcPct val="105000"/>
              </a:lnSpc>
              <a:spcBef>
                <a:spcPts val="0"/>
              </a:spcBef>
              <a:spcAft>
                <a:spcPts val="800"/>
              </a:spcAft>
              <a:buNone/>
            </a:pPr>
            <a:r>
              <a:rPr lang="en-US" sz="1500" b="1">
                <a:solidFill>
                  <a:srgbClr val="A1F1FE"/>
                </a:solidFill>
                <a:latin typeface="Montserrat"/>
              </a:rPr>
              <a:t>UPDATE NEEDED</a:t>
            </a:r>
          </a:p>
        </p:txBody>
      </p:sp>
      <p:sp>
        <p:nvSpPr>
          <p:cNvPr id="20" name="TextBox 19"/>
          <p:cNvSpPr txBox="1"/>
          <p:nvPr/>
        </p:nvSpPr>
        <p:spPr>
          <a:xfrm>
            <a:off x="2724912" y="3630168"/>
            <a:ext cx="5742432" cy="322652"/>
          </a:xfrm>
          <a:prstGeom prst="rect">
            <a:avLst/>
          </a:prstGeom>
          <a:noFill/>
        </p:spPr>
        <p:txBody>
          <a:bodyPr wrap="square" lIns="18288" tIns="18288" rIns="18288" bIns="18288">
            <a:spAutoFit/>
          </a:bodyPr>
          <a:lstStyle/>
          <a:p>
            <a:pPr marL="0" lvl="0" indent="0" algn="l">
              <a:lnSpc>
                <a:spcPct val="105000"/>
              </a:lnSpc>
              <a:spcBef>
                <a:spcPts val="0"/>
              </a:spcBef>
              <a:spcAft>
                <a:spcPts val="800"/>
              </a:spcAft>
              <a:buNone/>
            </a:pPr>
            <a:r>
              <a:rPr lang="en-US" sz="1900" b="0">
                <a:solidFill>
                  <a:srgbClr val="FFFFFF"/>
                </a:solidFill>
                <a:latin typeface="Arial"/>
              </a:rPr>
              <a:t>Expired or incomplete supporting document</a:t>
            </a:r>
          </a:p>
        </p:txBody>
      </p:sp>
      <p:cxnSp>
        <p:nvCxnSpPr>
          <p:cNvPr id="21" name="Connector 20"/>
          <p:cNvCxnSpPr/>
          <p:nvPr/>
        </p:nvCxnSpPr>
        <p:spPr>
          <a:xfrm>
            <a:off x="640080" y="4069080"/>
            <a:ext cx="7772400" cy="0"/>
          </a:xfrm>
          <a:prstGeom prst="line">
            <a:avLst/>
          </a:prstGeom>
          <a:ln w="12700">
            <a:solidFill>
              <a:srgbClr val="A1F1FE"/>
            </a:solidFill>
          </a:ln>
        </p:spPr>
        <p:style>
          <a:lnRef idx="2">
            <a:schemeClr val="accent1"/>
          </a:lnRef>
          <a:fillRef idx="0">
            <a:schemeClr val="accent1"/>
          </a:fillRef>
          <a:effectRef idx="1">
            <a:schemeClr val="accent1"/>
          </a:effectRef>
          <a:fontRef idx="minor">
            <a:schemeClr val="tx1"/>
          </a:fontRef>
        </p:style>
      </p:cxnSp>
      <p:sp>
        <p:nvSpPr>
          <p:cNvPr id="22" name="TextBox 21"/>
          <p:cNvSpPr txBox="1"/>
          <p:nvPr/>
        </p:nvSpPr>
        <p:spPr>
          <a:xfrm>
            <a:off x="1481328" y="4489704"/>
            <a:ext cx="7086600" cy="442493"/>
          </a:xfrm>
          <a:prstGeom prst="rect">
            <a:avLst/>
          </a:prstGeom>
          <a:noFill/>
        </p:spPr>
        <p:txBody>
          <a:bodyPr wrap="square" lIns="18288" tIns="18288" rIns="18288" bIns="18288">
            <a:spAutoFit/>
          </a:bodyPr>
          <a:lstStyle/>
          <a:p>
            <a:pPr marL="0" lvl="0" indent="0" algn="l">
              <a:lnSpc>
                <a:spcPct val="105000"/>
              </a:lnSpc>
              <a:spcBef>
                <a:spcPts val="0"/>
              </a:spcBef>
              <a:spcAft>
                <a:spcPts val="800"/>
              </a:spcAft>
              <a:buNone/>
            </a:pPr>
            <a:r>
              <a:rPr lang="en-US" sz="1300" b="0">
                <a:solidFill>
                  <a:srgbClr val="A1F1FE"/>
                </a:solidFill>
                <a:latin typeface="Arial"/>
              </a:rPr>
              <a:t>AI identifies potential gaps and drafts follow-ups. Lending employees verify the findings and approve borrower communications.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8" name="Google Shape;1264;p61">
            <a:extLst>
              <a:ext uri="{FF2B5EF4-FFF2-40B4-BE49-F238E27FC236}">
                <a16:creationId xmlns:a16="http://schemas.microsoft.com/office/drawing/2014/main" id="{F67094C3-33A6-4128-9ABF-23F88722E1F4}"/>
              </a:ext>
            </a:extLst>
          </p:cNvPr>
          <p:cNvSpPr txBox="1">
            <a:spLocks noGrp="1"/>
          </p:cNvSpPr>
          <p:nvPr>
            <p:ph type="title"/>
          </p:nvPr>
        </p:nvSpPr>
        <p:spPr>
          <a:xfrm>
            <a:off x="548640" y="347472"/>
            <a:ext cx="8092440" cy="877824"/>
          </a:xfrm>
          <a:prstGeom prst="rect">
            <a:avLst/>
          </a:prstGeom>
        </p:spPr>
        <p:txBody>
          <a:bodyPr spcFirstLastPara="1" wrap="square" lIns="18288" tIns="18288" rIns="18288" bIns="18288" anchor="b" anchorCtr="0">
            <a:noAutofit/>
          </a:bodyPr>
          <a:lstStyle/>
          <a:p>
            <a:pPr marL="0" lvl="0" indent="0" algn="l">
              <a:lnSpc>
                <a:spcPct val="110000"/>
              </a:lnSpc>
              <a:spcBef>
                <a:spcPts val="0"/>
              </a:spcBef>
              <a:spcAft>
                <a:spcPts val="1000"/>
              </a:spcAft>
              <a:buNone/>
            </a:pPr>
            <a:r>
              <a:rPr sz="2700" b="1">
                <a:solidFill>
                  <a:srgbClr val="FFFFFF"/>
                </a:solidFill>
                <a:latin typeface="Montserrat"/>
              </a:rPr>
              <a:t>More Time for Underwriting Decisions</a:t>
            </a:r>
          </a:p>
        </p:txBody>
      </p:sp>
      <p:sp>
        <p:nvSpPr>
          <p:cNvPr id="9" name="Subtitle 2">
            <a:extLst>
              <a:ext uri="{FF2B5EF4-FFF2-40B4-BE49-F238E27FC236}">
                <a16:creationId xmlns:a16="http://schemas.microsoft.com/office/drawing/2014/main" id="{2D03B7EB-2BD0-4FFF-BB9B-0EB2AF3B3CC1}"/>
              </a:ext>
            </a:extLst>
          </p:cNvPr>
          <p:cNvSpPr txBox="1">
            <a:spLocks/>
          </p:cNvSpPr>
          <p:nvPr/>
        </p:nvSpPr>
        <p:spPr>
          <a:xfrm>
            <a:off x="594360" y="1371600"/>
            <a:ext cx="4983480" cy="3337560"/>
          </a:xfrm>
          <a:prstGeom prst="rect">
            <a:avLst/>
          </a:prstGeom>
          <a:noFill/>
          <a:ln>
            <a:noFill/>
          </a:ln>
        </p:spPr>
        <p:txBody>
          <a:bodyPr spcFirstLastPara="1" wrap="square" lIns="18288" tIns="18288" rIns="18288" bIns="18288" anchor="t" anchorCtr="0">
            <a:noAutofit/>
          </a:bodyPr>
          <a:lstStyle/>
          <a:p>
            <a:pPr marL="0" lvl="0" indent="0" algn="l">
              <a:lnSpc>
                <a:spcPct val="110000"/>
              </a:lnSpc>
              <a:spcBef>
                <a:spcPts val="0"/>
              </a:spcBef>
              <a:spcAft>
                <a:spcPts val="1000"/>
              </a:spcAft>
              <a:buSzPct val="120000"/>
              <a:buNone/>
            </a:pPr>
            <a:r>
              <a:rPr sz="2100" b="0">
                <a:solidFill>
                  <a:srgbClr val="FFFFFF"/>
                </a:solidFill>
                <a:latin typeface="Arial"/>
              </a:rPr>
              <a:t>Organize borrower financial information</a:t>
            </a:r>
          </a:p>
          <a:p>
            <a:pPr marL="0" lvl="0" indent="0" algn="l">
              <a:lnSpc>
                <a:spcPct val="110000"/>
              </a:lnSpc>
              <a:spcBef>
                <a:spcPts val="0"/>
              </a:spcBef>
              <a:spcAft>
                <a:spcPts val="1000"/>
              </a:spcAft>
              <a:buNone/>
            </a:pPr>
            <a:r>
              <a:rPr sz="2100" b="0">
                <a:solidFill>
                  <a:srgbClr val="FFFFFF"/>
                </a:solidFill>
                <a:latin typeface="Arial"/>
              </a:rPr>
              <a:t>Prepare figures for review</a:t>
            </a:r>
          </a:p>
          <a:p>
            <a:pPr marL="0" lvl="0" indent="0" algn="l">
              <a:lnSpc>
                <a:spcPct val="110000"/>
              </a:lnSpc>
              <a:spcBef>
                <a:spcPts val="0"/>
              </a:spcBef>
              <a:spcAft>
                <a:spcPts val="1000"/>
              </a:spcAft>
              <a:buNone/>
            </a:pPr>
            <a:r>
              <a:rPr sz="2100" b="0">
                <a:solidFill>
                  <a:srgbClr val="FFFFFF"/>
                </a:solidFill>
                <a:latin typeface="Arial"/>
              </a:rPr>
              <a:t>Find relevant approved policies</a:t>
            </a:r>
          </a:p>
          <a:p>
            <a:pPr marL="0" lvl="0" indent="0" algn="l">
              <a:lnSpc>
                <a:spcPct val="110000"/>
              </a:lnSpc>
              <a:spcBef>
                <a:spcPts val="0"/>
              </a:spcBef>
              <a:spcAft>
                <a:spcPts val="1000"/>
              </a:spcAft>
              <a:buNone/>
            </a:pPr>
            <a:r>
              <a:rPr sz="2100" b="0">
                <a:solidFill>
                  <a:srgbClr val="FFFFFF"/>
                </a:solidFill>
                <a:latin typeface="Arial"/>
              </a:rPr>
              <a:t>Highlight gaps and exceptions</a:t>
            </a:r>
          </a:p>
          <a:p>
            <a:pPr marL="0" lvl="0" indent="0" algn="l">
              <a:lnSpc>
                <a:spcPct val="110000"/>
              </a:lnSpc>
              <a:spcBef>
                <a:spcPts val="0"/>
              </a:spcBef>
              <a:spcAft>
                <a:spcPts val="1000"/>
              </a:spcAft>
              <a:buNone/>
            </a:pPr>
            <a:r>
              <a:rPr sz="2100" b="0">
                <a:solidFill>
                  <a:srgbClr val="FFFFFF"/>
                </a:solidFill>
                <a:latin typeface="Arial"/>
              </a:rPr>
              <a:t>Prepare a case summary</a:t>
            </a:r>
          </a:p>
        </p:txBody>
      </p:sp>
      <p:sp>
        <p:nvSpPr>
          <p:cNvPr id="10" name="TextBox 9"/>
          <p:cNvSpPr txBox="1"/>
          <p:nvPr/>
        </p:nvSpPr>
        <p:spPr>
          <a:xfrm>
            <a:off x="5715000" y="2011680"/>
            <a:ext cx="2834640" cy="1463040"/>
          </a:xfrm>
          <a:prstGeom prst="rect">
            <a:avLst/>
          </a:prstGeom>
          <a:noFill/>
        </p:spPr>
        <p:txBody>
          <a:bodyPr wrap="square" lIns="18288" tIns="18288" rIns="18288" bIns="18288">
            <a:spAutoFit/>
          </a:bodyPr>
          <a:lstStyle/>
          <a:p>
            <a:pPr marL="0" lvl="0" indent="0" algn="l">
              <a:lnSpc>
                <a:spcPct val="110000"/>
              </a:lnSpc>
              <a:spcBef>
                <a:spcPts val="0"/>
              </a:spcBef>
              <a:spcAft>
                <a:spcPts val="1000"/>
              </a:spcAft>
              <a:buNone/>
            </a:pPr>
            <a:r>
              <a:rPr lang="en-US" sz="2400" b="1">
                <a:solidFill>
                  <a:srgbClr val="A1F1FE"/>
                </a:solidFill>
                <a:latin typeface="Montserrat"/>
              </a:rPr>
              <a:t>People assess.</a:t>
            </a:r>
          </a:p>
          <a:p>
            <a:pPr marL="0" lvl="0" indent="0" algn="l">
              <a:lnSpc>
                <a:spcPct val="110000"/>
              </a:lnSpc>
              <a:spcBef>
                <a:spcPts val="0"/>
              </a:spcBef>
              <a:spcAft>
                <a:spcPts val="1000"/>
              </a:spcAft>
              <a:buNone/>
            </a:pPr>
            <a:r>
              <a:rPr lang="en-US" sz="2400" b="1">
                <a:solidFill>
                  <a:srgbClr val="A1F1FE"/>
                </a:solidFill>
                <a:latin typeface="Montserrat"/>
              </a:rPr>
              <a:t>People decide.</a:t>
            </a:r>
          </a:p>
        </p:txBody>
      </p:sp>
      <p:sp>
        <p:nvSpPr>
          <p:cNvPr id="11" name="TextBox 10"/>
          <p:cNvSpPr txBox="1"/>
          <p:nvPr/>
        </p:nvSpPr>
        <p:spPr>
          <a:xfrm>
            <a:off x="1481328" y="4736592"/>
            <a:ext cx="7040880" cy="274320"/>
          </a:xfrm>
          <a:prstGeom prst="rect">
            <a:avLst/>
          </a:prstGeom>
          <a:noFill/>
        </p:spPr>
        <p:txBody>
          <a:bodyPr wrap="square" lIns="18288" tIns="18288" rIns="18288" bIns="18288">
            <a:spAutoFit/>
          </a:bodyPr>
          <a:lstStyle/>
          <a:p>
            <a:pPr marL="0" lvl="0" indent="0" algn="l">
              <a:lnSpc>
                <a:spcPct val="110000"/>
              </a:lnSpc>
              <a:spcBef>
                <a:spcPts val="0"/>
              </a:spcBef>
              <a:spcAft>
                <a:spcPts val="1000"/>
              </a:spcAft>
              <a:buNone/>
            </a:pPr>
            <a:r>
              <a:rPr sz="1100" b="0">
                <a:solidFill>
                  <a:srgbClr val="A1F1FE"/>
                </a:solidFill>
                <a:latin typeface="Arial"/>
              </a:rPr>
              <a:t>AI supports preparation. Authorized employees decide whether the applicant qualifies.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8" name="Google Shape;1264;p61">
            <a:extLst>
              <a:ext uri="{FF2B5EF4-FFF2-40B4-BE49-F238E27FC236}">
                <a16:creationId xmlns:a16="http://schemas.microsoft.com/office/drawing/2014/main" id="{F67094C3-33A6-4128-9ABF-23F88722E1F4}"/>
              </a:ext>
            </a:extLst>
          </p:cNvPr>
          <p:cNvSpPr txBox="1">
            <a:spLocks noGrp="1"/>
          </p:cNvSpPr>
          <p:nvPr>
            <p:ph type="title"/>
          </p:nvPr>
        </p:nvSpPr>
        <p:spPr>
          <a:xfrm>
            <a:off x="548640" y="347472"/>
            <a:ext cx="8092440" cy="877824"/>
          </a:xfrm>
          <a:prstGeom prst="rect">
            <a:avLst/>
          </a:prstGeom>
        </p:spPr>
        <p:txBody>
          <a:bodyPr spcFirstLastPara="1" wrap="square" lIns="18288" tIns="18288" rIns="18288" bIns="18288" anchor="b" anchorCtr="0">
            <a:noAutofit/>
          </a:bodyPr>
          <a:lstStyle/>
          <a:p>
            <a:pPr marL="0" lvl="0" indent="0" algn="l">
              <a:lnSpc>
                <a:spcPct val="110000"/>
              </a:lnSpc>
              <a:spcBef>
                <a:spcPts val="0"/>
              </a:spcBef>
              <a:spcAft>
                <a:spcPts val="1000"/>
              </a:spcAft>
              <a:buNone/>
            </a:pPr>
            <a:r>
              <a:rPr sz="2700" b="1">
                <a:solidFill>
                  <a:srgbClr val="FFFFFF"/>
                </a:solidFill>
                <a:latin typeface="Montserrat"/>
              </a:rPr>
              <a:t>Loan Memos and Community Impact</a:t>
            </a:r>
          </a:p>
        </p:txBody>
      </p:sp>
      <p:sp>
        <p:nvSpPr>
          <p:cNvPr id="9" name="Subtitle 2">
            <a:extLst>
              <a:ext uri="{FF2B5EF4-FFF2-40B4-BE49-F238E27FC236}">
                <a16:creationId xmlns:a16="http://schemas.microsoft.com/office/drawing/2014/main" id="{2D03B7EB-2BD0-4FFF-BB9B-0EB2AF3B3CC1}"/>
              </a:ext>
            </a:extLst>
          </p:cNvPr>
          <p:cNvSpPr txBox="1">
            <a:spLocks/>
          </p:cNvSpPr>
          <p:nvPr/>
        </p:nvSpPr>
        <p:spPr>
          <a:xfrm>
            <a:off x="594360" y="1938528"/>
            <a:ext cx="3794760" cy="2432304"/>
          </a:xfrm>
          <a:prstGeom prst="rect">
            <a:avLst/>
          </a:prstGeom>
          <a:noFill/>
          <a:ln>
            <a:noFill/>
          </a:ln>
        </p:spPr>
        <p:txBody>
          <a:bodyPr spcFirstLastPara="1" wrap="square" lIns="18288" tIns="18288" rIns="18288" bIns="18288" anchor="t" anchorCtr="0">
            <a:noAutofit/>
          </a:bodyPr>
          <a:lstStyle/>
          <a:p>
            <a:pPr marL="0" lvl="0" indent="0" algn="l">
              <a:lnSpc>
                <a:spcPct val="100000"/>
              </a:lnSpc>
              <a:spcBef>
                <a:spcPts val="0"/>
              </a:spcBef>
              <a:spcAft>
                <a:spcPts val="800"/>
              </a:spcAft>
              <a:buNone/>
            </a:pPr>
            <a:r>
              <a:rPr lang="en-US" sz="1800" b="0">
                <a:solidFill>
                  <a:srgbClr val="FFFFFF"/>
                </a:solidFill>
                <a:latin typeface="Arial"/>
              </a:rPr>
              <a:t>Borrower and financing request</a:t>
            </a:r>
          </a:p>
          <a:p>
            <a:pPr marL="0" indent="0">
              <a:lnSpc>
                <a:spcPct val="100000"/>
              </a:lnSpc>
              <a:spcAft>
                <a:spcPts val="800"/>
              </a:spcAft>
            </a:pPr>
            <a:r>
              <a:rPr lang="en-US" sz="1800" b="0">
                <a:solidFill>
                  <a:srgbClr val="FFFFFF"/>
                </a:solidFill>
                <a:latin typeface="Arial"/>
              </a:rPr>
              <a:t>Submitted financial information</a:t>
            </a:r>
          </a:p>
          <a:p>
            <a:pPr marL="0" indent="0">
              <a:lnSpc>
                <a:spcPct val="100000"/>
              </a:lnSpc>
              <a:spcAft>
                <a:spcPts val="800"/>
              </a:spcAft>
            </a:pPr>
            <a:r>
              <a:rPr lang="en-US" sz="1800" b="0">
                <a:solidFill>
                  <a:srgbClr val="FFFFFF"/>
                </a:solidFill>
                <a:latin typeface="Arial"/>
              </a:rPr>
              <a:t>Potential risks for staff review</a:t>
            </a:r>
          </a:p>
          <a:p>
            <a:pPr marL="0" indent="0">
              <a:lnSpc>
                <a:spcPct val="100000"/>
              </a:lnSpc>
              <a:spcAft>
                <a:spcPts val="800"/>
              </a:spcAft>
            </a:pPr>
            <a:r>
              <a:rPr lang="en-US" sz="1800" b="0">
                <a:solidFill>
                  <a:srgbClr val="FFFFFF"/>
                </a:solidFill>
                <a:latin typeface="Arial"/>
              </a:rPr>
              <a:t>Evidence for community benefits</a:t>
            </a:r>
          </a:p>
          <a:p>
            <a:pPr marL="0" indent="0">
              <a:lnSpc>
                <a:spcPct val="100000"/>
              </a:lnSpc>
              <a:spcAft>
                <a:spcPts val="800"/>
              </a:spcAft>
            </a:pPr>
            <a:r>
              <a:rPr lang="en-US" sz="1800" b="0">
                <a:solidFill>
                  <a:srgbClr val="FFFFFF"/>
                </a:solidFill>
                <a:latin typeface="Arial"/>
              </a:rPr>
              <a:t>Supporting source documents</a:t>
            </a:r>
          </a:p>
        </p:txBody>
      </p:sp>
      <p:sp>
        <p:nvSpPr>
          <p:cNvPr id="10" name="TextBox 9"/>
          <p:cNvSpPr txBox="1"/>
          <p:nvPr/>
        </p:nvSpPr>
        <p:spPr>
          <a:xfrm>
            <a:off x="594360" y="1234440"/>
            <a:ext cx="3794760" cy="652486"/>
          </a:xfrm>
          <a:prstGeom prst="rect">
            <a:avLst/>
          </a:prstGeom>
          <a:noFill/>
        </p:spPr>
        <p:txBody>
          <a:bodyPr wrap="square" lIns="18288" tIns="18288" rIns="18288" bIns="18288">
            <a:spAutoFit/>
          </a:bodyPr>
          <a:lstStyle/>
          <a:p>
            <a:pPr marL="0" lvl="0" indent="0" algn="l">
              <a:lnSpc>
                <a:spcPct val="100000"/>
              </a:lnSpc>
              <a:spcBef>
                <a:spcPts val="0"/>
              </a:spcBef>
              <a:spcAft>
                <a:spcPts val="0"/>
              </a:spcAft>
              <a:buNone/>
            </a:pPr>
            <a:r>
              <a:rPr lang="en-US" sz="2000" b="1">
                <a:solidFill>
                  <a:srgbClr val="A1F1FE"/>
                </a:solidFill>
                <a:latin typeface="Montserrat"/>
              </a:rPr>
              <a:t>AI can prepare</a:t>
            </a:r>
          </a:p>
          <a:p>
            <a:pPr marL="0" indent="0">
              <a:lnSpc>
                <a:spcPct val="100000"/>
              </a:lnSpc>
              <a:spcAft>
                <a:spcPts val="0"/>
              </a:spcAft>
            </a:pPr>
            <a:r>
              <a:rPr lang="en-US" sz="2000" b="1">
                <a:solidFill>
                  <a:srgbClr val="A1F1FE"/>
                </a:solidFill>
                <a:latin typeface="Montserrat"/>
              </a:rPr>
              <a:t>a first draft</a:t>
            </a:r>
          </a:p>
        </p:txBody>
      </p:sp>
      <p:sp>
        <p:nvSpPr>
          <p:cNvPr id="11" name="TextBox 10"/>
          <p:cNvSpPr txBox="1"/>
          <p:nvPr/>
        </p:nvSpPr>
        <p:spPr>
          <a:xfrm>
            <a:off x="4754880" y="1234440"/>
            <a:ext cx="3822191" cy="665823"/>
          </a:xfrm>
          <a:prstGeom prst="rect">
            <a:avLst/>
          </a:prstGeom>
          <a:noFill/>
        </p:spPr>
        <p:txBody>
          <a:bodyPr wrap="square" lIns="18288" tIns="18288" rIns="18288" bIns="18288">
            <a:spAutoFit/>
          </a:bodyPr>
          <a:lstStyle/>
          <a:p>
            <a:pPr marL="0" lvl="0" indent="0" algn="l">
              <a:lnSpc>
                <a:spcPct val="105000"/>
              </a:lnSpc>
              <a:spcBef>
                <a:spcPts val="0"/>
              </a:spcBef>
              <a:spcAft>
                <a:spcPts val="0"/>
              </a:spcAft>
              <a:buNone/>
            </a:pPr>
            <a:r>
              <a:rPr lang="en-US" sz="2000" b="1">
                <a:solidFill>
                  <a:srgbClr val="A1F1FE"/>
                </a:solidFill>
                <a:latin typeface="Montserrat"/>
              </a:rPr>
              <a:t>CDFI professionals</a:t>
            </a:r>
          </a:p>
          <a:p>
            <a:pPr marL="0" indent="0">
              <a:lnSpc>
                <a:spcPct val="105000"/>
              </a:lnSpc>
              <a:spcBef>
                <a:spcPts val="0"/>
              </a:spcBef>
              <a:spcAft>
                <a:spcPts val="0"/>
              </a:spcAft>
              <a:buNone/>
            </a:pPr>
            <a:r>
              <a:rPr lang="en-US" sz="2000" b="1">
                <a:solidFill>
                  <a:srgbClr val="A1F1FE"/>
                </a:solidFill>
                <a:latin typeface="Montserrat"/>
              </a:rPr>
              <a:t>remain responsible</a:t>
            </a:r>
          </a:p>
        </p:txBody>
      </p:sp>
      <p:sp>
        <p:nvSpPr>
          <p:cNvPr id="12" name="TextBox 11"/>
          <p:cNvSpPr txBox="1"/>
          <p:nvPr/>
        </p:nvSpPr>
        <p:spPr>
          <a:xfrm>
            <a:off x="4754880" y="1938528"/>
            <a:ext cx="3822191" cy="2124684"/>
          </a:xfrm>
          <a:prstGeom prst="rect">
            <a:avLst/>
          </a:prstGeom>
          <a:noFill/>
        </p:spPr>
        <p:txBody>
          <a:bodyPr wrap="square" lIns="18288" tIns="18288" rIns="18288" bIns="18288">
            <a:spAutoFit/>
          </a:bodyPr>
          <a:lstStyle/>
          <a:p>
            <a:pPr marL="0" lvl="0" indent="0" algn="l">
              <a:lnSpc>
                <a:spcPct val="100000"/>
              </a:lnSpc>
              <a:spcBef>
                <a:spcPts val="0"/>
              </a:spcBef>
              <a:spcAft>
                <a:spcPts val="500"/>
              </a:spcAft>
              <a:buNone/>
            </a:pPr>
            <a:r>
              <a:rPr lang="en-US" sz="1700" b="0">
                <a:solidFill>
                  <a:srgbClr val="FFFFFF"/>
                </a:solidFill>
                <a:latin typeface="Arial"/>
              </a:rPr>
              <a:t>Verify important facts and figures</a:t>
            </a:r>
          </a:p>
          <a:p>
            <a:pPr marL="0" indent="0">
              <a:lnSpc>
                <a:spcPct val="100000"/>
              </a:lnSpc>
              <a:spcAft>
                <a:spcPts val="500"/>
              </a:spcAft>
            </a:pPr>
            <a:r>
              <a:rPr lang="en-US" sz="1700" b="0">
                <a:solidFill>
                  <a:srgbClr val="FFFFFF"/>
                </a:solidFill>
                <a:latin typeface="Arial"/>
              </a:rPr>
              <a:t>Evaluate credit and repayment risks</a:t>
            </a:r>
          </a:p>
          <a:p>
            <a:pPr marL="0" indent="0">
              <a:lnSpc>
                <a:spcPct val="100000"/>
              </a:lnSpc>
              <a:spcAft>
                <a:spcPts val="500"/>
              </a:spcAft>
            </a:pPr>
            <a:r>
              <a:rPr lang="en-US" sz="1700" b="0">
                <a:solidFill>
                  <a:srgbClr val="FFFFFF"/>
                </a:solidFill>
                <a:latin typeface="Arial"/>
              </a:rPr>
              <a:t>Assess impact using CDFI methodology</a:t>
            </a:r>
          </a:p>
          <a:p>
            <a:pPr marL="0" indent="0">
              <a:lnSpc>
                <a:spcPct val="100000"/>
              </a:lnSpc>
              <a:spcAft>
                <a:spcPts val="500"/>
              </a:spcAft>
            </a:pPr>
            <a:r>
              <a:rPr lang="en-US" sz="1700" b="0">
                <a:solidFill>
                  <a:srgbClr val="FFFFFF"/>
                </a:solidFill>
                <a:latin typeface="Arial"/>
              </a:rPr>
              <a:t>Review and revise the memo</a:t>
            </a:r>
          </a:p>
          <a:p>
            <a:pPr marL="0" indent="0">
              <a:lnSpc>
                <a:spcPct val="100000"/>
              </a:lnSpc>
              <a:spcAft>
                <a:spcPts val="500"/>
              </a:spcAft>
            </a:pPr>
            <a:r>
              <a:rPr lang="en-US" sz="1700" b="0">
                <a:solidFill>
                  <a:srgbClr val="FFFFFF"/>
                </a:solidFill>
                <a:latin typeface="Arial"/>
              </a:rPr>
              <a:t>Recommend and decide through the approved process</a:t>
            </a:r>
          </a:p>
        </p:txBody>
      </p:sp>
      <p:sp>
        <p:nvSpPr>
          <p:cNvPr id="13" name="TextBox 12"/>
          <p:cNvSpPr txBox="1"/>
          <p:nvPr/>
        </p:nvSpPr>
        <p:spPr>
          <a:xfrm>
            <a:off x="1481328" y="4498848"/>
            <a:ext cx="7132320" cy="232436"/>
          </a:xfrm>
          <a:prstGeom prst="rect">
            <a:avLst/>
          </a:prstGeom>
          <a:noFill/>
        </p:spPr>
        <p:txBody>
          <a:bodyPr wrap="square" lIns="18288" tIns="18288" rIns="18288" bIns="18288">
            <a:spAutoFit/>
          </a:bodyPr>
          <a:lstStyle/>
          <a:p>
            <a:pPr marL="0" lvl="0" indent="0" algn="l">
              <a:lnSpc>
                <a:spcPct val="105000"/>
              </a:lnSpc>
              <a:spcBef>
                <a:spcPts val="0"/>
              </a:spcBef>
              <a:spcAft>
                <a:spcPts val="300"/>
              </a:spcAft>
              <a:buNone/>
            </a:pPr>
            <a:r>
              <a:rPr lang="en-US" sz="1300" b="0">
                <a:solidFill>
                  <a:srgbClr val="A1F1FE"/>
                </a:solidFill>
                <a:latin typeface="Arial"/>
              </a:rPr>
              <a:t>Hypothetical childcare expansion. AI does not independently determine community impact.</a:t>
            </a:r>
          </a:p>
        </p:txBody>
      </p:sp>
      <p:cxnSp>
        <p:nvCxnSpPr>
          <p:cNvPr id="14" name="Connector 13"/>
          <p:cNvCxnSpPr/>
          <p:nvPr/>
        </p:nvCxnSpPr>
        <p:spPr>
          <a:xfrm>
            <a:off x="4498848" y="1335024"/>
            <a:ext cx="0" cy="2898648"/>
          </a:xfrm>
          <a:prstGeom prst="line">
            <a:avLst/>
          </a:prstGeom>
          <a:ln w="25400">
            <a:solidFill>
              <a:srgbClr val="A1F1FE"/>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8" name="Google Shape;1264;p61">
            <a:extLst>
              <a:ext uri="{FF2B5EF4-FFF2-40B4-BE49-F238E27FC236}">
                <a16:creationId xmlns:a16="http://schemas.microsoft.com/office/drawing/2014/main" id="{F67094C3-33A6-4128-9ABF-23F88722E1F4}"/>
              </a:ext>
            </a:extLst>
          </p:cNvPr>
          <p:cNvSpPr txBox="1">
            <a:spLocks noGrp="1"/>
          </p:cNvSpPr>
          <p:nvPr>
            <p:ph type="title"/>
          </p:nvPr>
        </p:nvSpPr>
        <p:spPr>
          <a:xfrm>
            <a:off x="548640" y="347472"/>
            <a:ext cx="8092440" cy="877824"/>
          </a:xfrm>
          <a:prstGeom prst="rect">
            <a:avLst/>
          </a:prstGeom>
        </p:spPr>
        <p:txBody>
          <a:bodyPr spcFirstLastPara="1" wrap="square" lIns="18288" tIns="18288" rIns="18288" bIns="18288" anchor="b" anchorCtr="0">
            <a:noAutofit/>
          </a:bodyPr>
          <a:lstStyle/>
          <a:p>
            <a:pPr marL="0" lvl="0" indent="0" algn="l">
              <a:lnSpc>
                <a:spcPct val="110000"/>
              </a:lnSpc>
              <a:spcBef>
                <a:spcPts val="0"/>
              </a:spcBef>
              <a:spcAft>
                <a:spcPts val="1000"/>
              </a:spcAft>
              <a:buNone/>
            </a:pPr>
            <a:r>
              <a:rPr sz="2700" b="1">
                <a:solidFill>
                  <a:srgbClr val="FFFFFF"/>
                </a:solidFill>
                <a:latin typeface="Montserrat"/>
              </a:rPr>
              <a:t>AI Assists. Lending Professionals Decide.</a:t>
            </a:r>
          </a:p>
        </p:txBody>
      </p:sp>
      <p:sp>
        <p:nvSpPr>
          <p:cNvPr id="9" name="Subtitle 2">
            <a:extLst>
              <a:ext uri="{FF2B5EF4-FFF2-40B4-BE49-F238E27FC236}">
                <a16:creationId xmlns:a16="http://schemas.microsoft.com/office/drawing/2014/main" id="{2D03B7EB-2BD0-4FFF-BB9B-0EB2AF3B3CC1}"/>
              </a:ext>
            </a:extLst>
          </p:cNvPr>
          <p:cNvSpPr txBox="1">
            <a:spLocks/>
          </p:cNvSpPr>
          <p:nvPr/>
        </p:nvSpPr>
        <p:spPr>
          <a:xfrm>
            <a:off x="594360" y="1874519"/>
            <a:ext cx="3785615" cy="2148840"/>
          </a:xfrm>
          <a:prstGeom prst="rect">
            <a:avLst/>
          </a:prstGeom>
          <a:noFill/>
          <a:ln>
            <a:noFill/>
          </a:ln>
        </p:spPr>
        <p:txBody>
          <a:bodyPr spcFirstLastPara="1" wrap="square" lIns="18288" tIns="18288" rIns="18288" bIns="18288" anchor="t" anchorCtr="0">
            <a:noAutofit/>
          </a:bodyPr>
          <a:lstStyle/>
          <a:p>
            <a:pPr marL="0" lvl="0" indent="0" algn="l">
              <a:lnSpc>
                <a:spcPct val="105000"/>
              </a:lnSpc>
              <a:spcBef>
                <a:spcPts val="0"/>
              </a:spcBef>
              <a:spcAft>
                <a:spcPts val="800"/>
              </a:spcAft>
              <a:buNone/>
            </a:pPr>
            <a:r>
              <a:rPr lang="en-US" sz="1800" b="0">
                <a:solidFill>
                  <a:srgbClr val="FFFFFF"/>
                </a:solidFill>
                <a:latin typeface="Arial"/>
              </a:rPr>
              <a:t>Read and organize documents</a:t>
            </a:r>
          </a:p>
          <a:p>
            <a:pPr marL="0" indent="0">
              <a:lnSpc>
                <a:spcPct val="105000"/>
              </a:lnSpc>
              <a:spcBef>
                <a:spcPts val="0"/>
              </a:spcBef>
              <a:spcAft>
                <a:spcPts val="800"/>
              </a:spcAft>
              <a:buNone/>
            </a:pPr>
            <a:r>
              <a:rPr lang="en-US" sz="1800" b="0">
                <a:solidFill>
                  <a:srgbClr val="FFFFFF"/>
                </a:solidFill>
                <a:latin typeface="Arial"/>
              </a:rPr>
              <a:t>Compare information</a:t>
            </a:r>
          </a:p>
          <a:p>
            <a:pPr marL="0" indent="0">
              <a:lnSpc>
                <a:spcPct val="105000"/>
              </a:lnSpc>
              <a:spcBef>
                <a:spcPts val="0"/>
              </a:spcBef>
              <a:spcAft>
                <a:spcPts val="800"/>
              </a:spcAft>
              <a:buNone/>
            </a:pPr>
            <a:r>
              <a:rPr lang="en-US" sz="1800" b="0">
                <a:solidFill>
                  <a:srgbClr val="FFFFFF"/>
                </a:solidFill>
                <a:latin typeface="Arial"/>
              </a:rPr>
              <a:t>Identify possible missing items</a:t>
            </a:r>
          </a:p>
          <a:p>
            <a:pPr marL="0" indent="0">
              <a:lnSpc>
                <a:spcPct val="105000"/>
              </a:lnSpc>
              <a:spcBef>
                <a:spcPts val="0"/>
              </a:spcBef>
              <a:spcAft>
                <a:spcPts val="800"/>
              </a:spcAft>
              <a:buNone/>
            </a:pPr>
            <a:r>
              <a:rPr lang="en-US" sz="1800" b="0">
                <a:solidFill>
                  <a:srgbClr val="FFFFFF"/>
                </a:solidFill>
                <a:latin typeface="Arial"/>
              </a:rPr>
              <a:t>Draft summaries</a:t>
            </a:r>
          </a:p>
          <a:p>
            <a:pPr marL="0" indent="0">
              <a:lnSpc>
                <a:spcPct val="105000"/>
              </a:lnSpc>
              <a:spcBef>
                <a:spcPts val="0"/>
              </a:spcBef>
              <a:spcAft>
                <a:spcPts val="800"/>
              </a:spcAft>
              <a:buNone/>
            </a:pPr>
            <a:r>
              <a:rPr lang="en-US" sz="1800" b="0">
                <a:solidFill>
                  <a:srgbClr val="FFFFFF"/>
                </a:solidFill>
                <a:latin typeface="Arial"/>
              </a:rPr>
              <a:t>Highlight exceptions</a:t>
            </a:r>
          </a:p>
        </p:txBody>
      </p:sp>
      <p:sp>
        <p:nvSpPr>
          <p:cNvPr id="10" name="TextBox 9"/>
          <p:cNvSpPr txBox="1"/>
          <p:nvPr/>
        </p:nvSpPr>
        <p:spPr>
          <a:xfrm>
            <a:off x="594360" y="1280160"/>
            <a:ext cx="3840480" cy="357983"/>
          </a:xfrm>
          <a:prstGeom prst="rect">
            <a:avLst/>
          </a:prstGeom>
          <a:noFill/>
        </p:spPr>
        <p:txBody>
          <a:bodyPr wrap="square" lIns="18288" tIns="18288" rIns="18288" bIns="18288">
            <a:spAutoFit/>
          </a:bodyPr>
          <a:lstStyle/>
          <a:p>
            <a:pPr marL="0" lvl="0" indent="0" algn="l">
              <a:lnSpc>
                <a:spcPct val="105000"/>
              </a:lnSpc>
              <a:spcBef>
                <a:spcPts val="0"/>
              </a:spcBef>
              <a:spcAft>
                <a:spcPts val="800"/>
              </a:spcAft>
              <a:buNone/>
            </a:pPr>
            <a:r>
              <a:rPr lang="en-US" sz="2100" b="1">
                <a:solidFill>
                  <a:srgbClr val="A1F1FE"/>
                </a:solidFill>
                <a:latin typeface="Montserrat"/>
              </a:rPr>
              <a:t>AI helps teams</a:t>
            </a:r>
          </a:p>
        </p:txBody>
      </p:sp>
      <p:sp>
        <p:nvSpPr>
          <p:cNvPr id="11" name="TextBox 10"/>
          <p:cNvSpPr txBox="1"/>
          <p:nvPr/>
        </p:nvSpPr>
        <p:spPr>
          <a:xfrm>
            <a:off x="4754880" y="1280160"/>
            <a:ext cx="3822191" cy="357983"/>
          </a:xfrm>
          <a:prstGeom prst="rect">
            <a:avLst/>
          </a:prstGeom>
          <a:noFill/>
        </p:spPr>
        <p:txBody>
          <a:bodyPr wrap="square" lIns="18288" tIns="18288" rIns="18288" bIns="18288">
            <a:spAutoFit/>
          </a:bodyPr>
          <a:lstStyle/>
          <a:p>
            <a:pPr marL="0" lvl="0" indent="0" algn="l">
              <a:lnSpc>
                <a:spcPct val="105000"/>
              </a:lnSpc>
              <a:spcBef>
                <a:spcPts val="0"/>
              </a:spcBef>
              <a:spcAft>
                <a:spcPts val="800"/>
              </a:spcAft>
              <a:buNone/>
            </a:pPr>
            <a:r>
              <a:rPr lang="en-US" sz="2100" b="1">
                <a:solidFill>
                  <a:srgbClr val="A1F1FE"/>
                </a:solidFill>
                <a:latin typeface="Montserrat"/>
              </a:rPr>
              <a:t>Lending professionals</a:t>
            </a:r>
          </a:p>
        </p:txBody>
      </p:sp>
      <p:sp>
        <p:nvSpPr>
          <p:cNvPr id="12" name="TextBox 11"/>
          <p:cNvSpPr txBox="1"/>
          <p:nvPr/>
        </p:nvSpPr>
        <p:spPr>
          <a:xfrm>
            <a:off x="4754880" y="1874519"/>
            <a:ext cx="3822191" cy="1955407"/>
          </a:xfrm>
          <a:prstGeom prst="rect">
            <a:avLst/>
          </a:prstGeom>
          <a:noFill/>
        </p:spPr>
        <p:txBody>
          <a:bodyPr wrap="square" lIns="18288" tIns="18288" rIns="18288" bIns="18288">
            <a:spAutoFit/>
          </a:bodyPr>
          <a:lstStyle/>
          <a:p>
            <a:pPr marL="0" lvl="0" indent="0" algn="l">
              <a:lnSpc>
                <a:spcPct val="100000"/>
              </a:lnSpc>
              <a:spcBef>
                <a:spcPts val="0"/>
              </a:spcBef>
              <a:spcAft>
                <a:spcPts val="500"/>
              </a:spcAft>
              <a:buNone/>
            </a:pPr>
            <a:r>
              <a:rPr lang="en-US" sz="1800" b="0">
                <a:solidFill>
                  <a:srgbClr val="FFFFFF"/>
                </a:solidFill>
                <a:latin typeface="Arial"/>
              </a:rPr>
              <a:t>Verify information</a:t>
            </a:r>
          </a:p>
          <a:p>
            <a:pPr marL="0" indent="0">
              <a:lnSpc>
                <a:spcPct val="100000"/>
              </a:lnSpc>
              <a:spcAft>
                <a:spcPts val="500"/>
              </a:spcAft>
            </a:pPr>
            <a:r>
              <a:rPr lang="en-US" sz="1800" b="0">
                <a:solidFill>
                  <a:srgbClr val="FFFFFF"/>
                </a:solidFill>
                <a:latin typeface="Arial"/>
              </a:rPr>
              <a:t>Assess credit and project risks</a:t>
            </a:r>
          </a:p>
          <a:p>
            <a:pPr marL="0" indent="0">
              <a:lnSpc>
                <a:spcPct val="100000"/>
              </a:lnSpc>
              <a:spcAft>
                <a:spcPts val="500"/>
              </a:spcAft>
            </a:pPr>
            <a:r>
              <a:rPr lang="en-US" sz="1800" b="0">
                <a:solidFill>
                  <a:srgbClr val="FFFFFF"/>
                </a:solidFill>
                <a:latin typeface="Arial"/>
              </a:rPr>
              <a:t>Review for potential bias and errors</a:t>
            </a:r>
          </a:p>
          <a:p>
            <a:pPr marL="0" indent="0">
              <a:lnSpc>
                <a:spcPct val="100000"/>
              </a:lnSpc>
              <a:spcAft>
                <a:spcPts val="500"/>
              </a:spcAft>
            </a:pPr>
            <a:r>
              <a:rPr lang="en-US" sz="1800" b="0">
                <a:solidFill>
                  <a:srgbClr val="FFFFFF"/>
                </a:solidFill>
                <a:latin typeface="Arial"/>
              </a:rPr>
              <a:t>Make lending decisions</a:t>
            </a:r>
          </a:p>
          <a:p>
            <a:pPr marL="0" indent="0">
              <a:lnSpc>
                <a:spcPct val="100000"/>
              </a:lnSpc>
              <a:spcAft>
                <a:spcPts val="500"/>
              </a:spcAft>
            </a:pPr>
            <a:r>
              <a:rPr lang="en-US" sz="1800" b="0">
                <a:solidFill>
                  <a:srgbClr val="FFFFFF"/>
                </a:solidFill>
                <a:latin typeface="Arial"/>
              </a:rPr>
              <a:t>Approve messages and retain accountability</a:t>
            </a:r>
          </a:p>
        </p:txBody>
      </p:sp>
      <p:sp>
        <p:nvSpPr>
          <p:cNvPr id="13" name="TextBox 12"/>
          <p:cNvSpPr txBox="1"/>
          <p:nvPr/>
        </p:nvSpPr>
        <p:spPr>
          <a:xfrm>
            <a:off x="1481328" y="4498848"/>
            <a:ext cx="7132320" cy="442493"/>
          </a:xfrm>
          <a:prstGeom prst="rect">
            <a:avLst/>
          </a:prstGeom>
          <a:noFill/>
        </p:spPr>
        <p:txBody>
          <a:bodyPr wrap="square" lIns="18288" tIns="18288" rIns="18288" bIns="18288">
            <a:spAutoFit/>
          </a:bodyPr>
          <a:lstStyle/>
          <a:p>
            <a:pPr marL="0" lvl="0" indent="0" algn="l">
              <a:lnSpc>
                <a:spcPct val="105000"/>
              </a:lnSpc>
              <a:spcBef>
                <a:spcPts val="0"/>
              </a:spcBef>
              <a:spcAft>
                <a:spcPts val="300"/>
              </a:spcAft>
              <a:buNone/>
            </a:pPr>
            <a:r>
              <a:rPr lang="en-US" sz="1300" b="0">
                <a:solidFill>
                  <a:srgbClr val="A1F1FE"/>
                </a:solidFill>
                <a:latin typeface="Arial"/>
              </a:rPr>
              <a:t>AI supports the process. The CDFI remains accountable for lending decisions, data protection, and regulatory compliance.</a:t>
            </a:r>
          </a:p>
        </p:txBody>
      </p:sp>
      <p:cxnSp>
        <p:nvCxnSpPr>
          <p:cNvPr id="14" name="Connector 13"/>
          <p:cNvCxnSpPr/>
          <p:nvPr/>
        </p:nvCxnSpPr>
        <p:spPr>
          <a:xfrm flipH="1">
            <a:off x="4380920" y="1307810"/>
            <a:ext cx="4536" cy="2717219"/>
          </a:xfrm>
          <a:prstGeom prst="line">
            <a:avLst/>
          </a:prstGeom>
          <a:ln w="25400">
            <a:solidFill>
              <a:srgbClr val="A1F1FE"/>
            </a:solidFill>
          </a:ln>
        </p:spPr>
        <p:style>
          <a:lnRef idx="2">
            <a:schemeClr val="accent1"/>
          </a:lnRef>
          <a:fillRef idx="0">
            <a:schemeClr val="accent1"/>
          </a:fillRef>
          <a:effectRef idx="1">
            <a:schemeClr val="accent1"/>
          </a:effectRef>
          <a:fontRef idx="minor">
            <a:schemeClr val="tx1"/>
          </a:fontRef>
        </p:style>
      </p:cxnSp>
      <p:sp>
        <p:nvSpPr>
          <p:cNvPr id="15" name="TextBox 14"/>
          <p:cNvSpPr txBox="1"/>
          <p:nvPr/>
        </p:nvSpPr>
        <p:spPr>
          <a:xfrm>
            <a:off x="594360" y="4151376"/>
            <a:ext cx="8001000" cy="356616"/>
          </a:xfrm>
          <a:prstGeom prst="rect">
            <a:avLst/>
          </a:prstGeom>
          <a:noFill/>
        </p:spPr>
        <p:txBody>
          <a:bodyPr wrap="square" lIns="18288" tIns="18288" rIns="18288" bIns="18288">
            <a:spAutoFit/>
          </a:bodyPr>
          <a:lstStyle/>
          <a:p>
            <a:pPr marL="0" indent="0">
              <a:lnSpc>
                <a:spcPct val="105000"/>
              </a:lnSpc>
              <a:spcBef>
                <a:spcPts val="0"/>
              </a:spcBef>
              <a:spcAft>
                <a:spcPts val="800"/>
              </a:spcAft>
              <a:buNone/>
            </a:pPr>
            <a:r>
              <a:rPr sz="1200" b="0">
                <a:solidFill>
                  <a:srgbClr val="A1F1FE"/>
                </a:solidFill>
                <a:latin typeface="Arial"/>
              </a:rPr>
              <a:t>Review AI-assisted outputs for accuracy, potential bias, and applicable lending requirements.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Google Shape;213;p36"/>
          <p:cNvSpPr txBox="1">
            <a:spLocks noGrp="1"/>
          </p:cNvSpPr>
          <p:nvPr>
            <p:ph type="title"/>
          </p:nvPr>
        </p:nvSpPr>
        <p:spPr>
          <a:xfrm>
            <a:off x="548640" y="347472"/>
            <a:ext cx="8092440" cy="877824"/>
          </a:xfrm>
          <a:prstGeom prst="rect">
            <a:avLst/>
          </a:prstGeom>
        </p:spPr>
        <p:txBody>
          <a:bodyPr spcFirstLastPara="1" wrap="square" lIns="73152" tIns="36576" rIns="73152" bIns="36576" anchor="b" anchorCtr="0">
            <a:noAutofit/>
          </a:bodyPr>
          <a:lstStyle/>
          <a:p>
            <a:pPr marL="0" lvl="0" indent="0" algn="l">
              <a:lnSpc>
                <a:spcPct val="108000"/>
              </a:lnSpc>
              <a:spcBef>
                <a:spcPts val="0"/>
              </a:spcBef>
              <a:spcAft>
                <a:spcPts val="800"/>
              </a:spcAft>
              <a:buNone/>
            </a:pPr>
            <a:r>
              <a:rPr sz="2700" b="1">
                <a:solidFill>
                  <a:srgbClr val="FFFFFF"/>
                </a:solidFill>
                <a:latin typeface="Montserrat"/>
              </a:rPr>
              <a:t>Better Borrower</a:t>
            </a:r>
            <a:r>
              <a:rPr lang="en-US" sz="2700" b="1">
                <a:solidFill>
                  <a:srgbClr val="FFFFFF"/>
                </a:solidFill>
                <a:latin typeface="Montserrat"/>
              </a:rPr>
              <a:t> </a:t>
            </a:r>
            <a:r>
              <a:rPr sz="2700" b="1">
                <a:solidFill>
                  <a:srgbClr val="FFFFFF"/>
                </a:solidFill>
                <a:latin typeface="Montserrat"/>
              </a:rPr>
              <a:t>Communication and Servicing</a:t>
            </a:r>
            <a:endParaRPr lang="en-US" altLang="en-GB" sz="2800"/>
          </a:p>
        </p:txBody>
      </p:sp>
      <p:sp>
        <p:nvSpPr>
          <p:cNvPr id="214" name="Google Shape;214;p36"/>
          <p:cNvSpPr txBox="1">
            <a:spLocks noGrp="1"/>
          </p:cNvSpPr>
          <p:nvPr>
            <p:ph type="subTitle" idx="1"/>
          </p:nvPr>
        </p:nvSpPr>
        <p:spPr>
          <a:xfrm>
            <a:off x="594360" y="1865376"/>
            <a:ext cx="3858768" cy="2286000"/>
          </a:xfrm>
          <a:prstGeom prst="rect">
            <a:avLst/>
          </a:prstGeom>
        </p:spPr>
        <p:txBody>
          <a:bodyPr spcFirstLastPara="1" wrap="square" lIns="73152" tIns="36576" rIns="73152" bIns="36576" anchor="t" anchorCtr="0">
            <a:noAutofit/>
          </a:bodyPr>
          <a:lstStyle/>
          <a:p>
            <a:pPr marL="0" lvl="0" indent="0" algn="l">
              <a:lnSpc>
                <a:spcPct val="108000"/>
              </a:lnSpc>
              <a:spcBef>
                <a:spcPts val="0"/>
              </a:spcBef>
              <a:spcAft>
                <a:spcPts val="800"/>
              </a:spcAft>
              <a:buNone/>
            </a:pPr>
            <a:r>
              <a:rPr lang="en-US" sz="2100" b="0">
                <a:solidFill>
                  <a:srgbClr val="FFFFFF"/>
                </a:solidFill>
                <a:latin typeface="Arial"/>
              </a:rPr>
              <a:t>Prospect follow-up reminders</a:t>
            </a:r>
          </a:p>
          <a:p>
            <a:pPr marL="0" indent="0" algn="l">
              <a:lnSpc>
                <a:spcPct val="108000"/>
              </a:lnSpc>
              <a:spcAft>
                <a:spcPts val="800"/>
              </a:spcAft>
              <a:buNone/>
            </a:pPr>
            <a:r>
              <a:rPr lang="en-US" sz="2100" b="0">
                <a:solidFill>
                  <a:srgbClr val="FFFFFF"/>
                </a:solidFill>
                <a:latin typeface="Arial"/>
              </a:rPr>
              <a:t>Approved status for authorized users</a:t>
            </a:r>
          </a:p>
          <a:p>
            <a:pPr marL="0" indent="0" algn="l">
              <a:lnSpc>
                <a:spcPct val="108000"/>
              </a:lnSpc>
              <a:spcAft>
                <a:spcPts val="800"/>
              </a:spcAft>
              <a:buNone/>
            </a:pPr>
            <a:r>
              <a:rPr lang="en-US" sz="2100" b="0">
                <a:solidFill>
                  <a:srgbClr val="FFFFFF"/>
                </a:solidFill>
                <a:latin typeface="Arial"/>
              </a:rPr>
              <a:t>Borrower reminders for staff review</a:t>
            </a:r>
          </a:p>
        </p:txBody>
      </p:sp>
      <p:sp>
        <p:nvSpPr>
          <p:cNvPr id="216" name="TextBox 215"/>
          <p:cNvSpPr txBox="1"/>
          <p:nvPr/>
        </p:nvSpPr>
        <p:spPr>
          <a:xfrm>
            <a:off x="594360" y="4453128"/>
            <a:ext cx="7909560" cy="232436"/>
          </a:xfrm>
          <a:prstGeom prst="rect">
            <a:avLst/>
          </a:prstGeom>
          <a:noFill/>
        </p:spPr>
        <p:txBody>
          <a:bodyPr wrap="square" lIns="18288" tIns="18288" rIns="18288" bIns="18288">
            <a:spAutoFit/>
          </a:bodyPr>
          <a:lstStyle/>
          <a:p>
            <a:pPr marL="0" lvl="0" indent="0" algn="l">
              <a:lnSpc>
                <a:spcPct val="105000"/>
              </a:lnSpc>
              <a:spcBef>
                <a:spcPts val="0"/>
              </a:spcBef>
              <a:spcAft>
                <a:spcPts val="800"/>
              </a:spcAft>
              <a:buNone/>
            </a:pPr>
            <a:r>
              <a:rPr lang="en-US" sz="1300" b="0">
                <a:solidFill>
                  <a:srgbClr val="A1F1FE"/>
                </a:solidFill>
                <a:latin typeface="Arial"/>
              </a:rPr>
              <a:t>Communications and data access follow the CDFI's policies and permissions.</a:t>
            </a:r>
          </a:p>
        </p:txBody>
      </p:sp>
      <p:sp>
        <p:nvSpPr>
          <p:cNvPr id="217" name="TextBox 216"/>
          <p:cNvSpPr txBox="1"/>
          <p:nvPr/>
        </p:nvSpPr>
        <p:spPr>
          <a:xfrm>
            <a:off x="4754880" y="1865376"/>
            <a:ext cx="3794760" cy="2286000"/>
          </a:xfrm>
          <a:prstGeom prst="rect">
            <a:avLst/>
          </a:prstGeom>
          <a:noFill/>
        </p:spPr>
        <p:txBody>
          <a:bodyPr wrap="square" lIns="73152" tIns="36576" rIns="73152" bIns="36576">
            <a:spAutoFit/>
          </a:bodyPr>
          <a:lstStyle/>
          <a:p>
            <a:pPr marL="0" indent="0" algn="l">
              <a:lnSpc>
                <a:spcPct val="108000"/>
              </a:lnSpc>
              <a:spcAft>
                <a:spcPts val="800"/>
              </a:spcAft>
              <a:buNone/>
            </a:pPr>
            <a:r>
              <a:rPr sz="2100" b="0">
                <a:solidFill>
                  <a:srgbClr val="FFFFFF"/>
                </a:solidFill>
                <a:latin typeface="Arial"/>
              </a:rPr>
              <a:t>Document and servicing deadlines</a:t>
            </a:r>
          </a:p>
          <a:p>
            <a:pPr marL="0" indent="0" algn="l">
              <a:lnSpc>
                <a:spcPct val="108000"/>
              </a:lnSpc>
              <a:spcAft>
                <a:spcPts val="800"/>
              </a:spcAft>
              <a:buNone/>
            </a:pPr>
            <a:r>
              <a:rPr sz="2100" b="0">
                <a:solidFill>
                  <a:srgbClr val="FFFFFF"/>
                </a:solidFill>
                <a:latin typeface="Arial"/>
              </a:rPr>
              <a:t>Answers from approved information</a:t>
            </a:r>
          </a:p>
          <a:p>
            <a:pPr marL="0" indent="0" algn="l">
              <a:lnSpc>
                <a:spcPct val="108000"/>
              </a:lnSpc>
              <a:spcAft>
                <a:spcPts val="800"/>
              </a:spcAft>
              <a:buNone/>
            </a:pPr>
            <a:r>
              <a:rPr sz="2100" b="0">
                <a:solidFill>
                  <a:srgbClr val="FFFFFF"/>
                </a:solidFill>
                <a:latin typeface="Arial"/>
              </a:rPr>
              <a:t>Relationship view for authorized staff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8" name="Google Shape;1264;p61">
            <a:extLst>
              <a:ext uri="{FF2B5EF4-FFF2-40B4-BE49-F238E27FC236}">
                <a16:creationId xmlns:a16="http://schemas.microsoft.com/office/drawing/2014/main" id="{F67094C3-33A6-4128-9ABF-23F88722E1F4}"/>
              </a:ext>
            </a:extLst>
          </p:cNvPr>
          <p:cNvSpPr txBox="1">
            <a:spLocks noGrp="1"/>
          </p:cNvSpPr>
          <p:nvPr>
            <p:ph type="title"/>
          </p:nvPr>
        </p:nvSpPr>
        <p:spPr>
          <a:xfrm>
            <a:off x="548640" y="347472"/>
            <a:ext cx="8092440" cy="877824"/>
          </a:xfrm>
          <a:prstGeom prst="rect">
            <a:avLst/>
          </a:prstGeom>
        </p:spPr>
        <p:txBody>
          <a:bodyPr spcFirstLastPara="1" wrap="square" lIns="18288" tIns="18288" rIns="18288" bIns="18288" anchor="b" anchorCtr="0">
            <a:noAutofit/>
          </a:bodyPr>
          <a:lstStyle/>
          <a:p>
            <a:pPr marL="0" lvl="0" indent="0" algn="l">
              <a:lnSpc>
                <a:spcPct val="110000"/>
              </a:lnSpc>
              <a:spcBef>
                <a:spcPts val="0"/>
              </a:spcBef>
              <a:spcAft>
                <a:spcPts val="1000"/>
              </a:spcAft>
              <a:buNone/>
            </a:pPr>
            <a:r>
              <a:rPr sz="2700" b="1">
                <a:solidFill>
                  <a:srgbClr val="FFFFFF"/>
                </a:solidFill>
                <a:latin typeface="Montserrat"/>
              </a:rPr>
              <a:t>Making Reporting Less Manual</a:t>
            </a:r>
          </a:p>
        </p:txBody>
      </p:sp>
      <p:sp>
        <p:nvSpPr>
          <p:cNvPr id="9" name="Subtitle 2">
            <a:extLst>
              <a:ext uri="{FF2B5EF4-FFF2-40B4-BE49-F238E27FC236}">
                <a16:creationId xmlns:a16="http://schemas.microsoft.com/office/drawing/2014/main" id="{2D03B7EB-2BD0-4FFF-BB9B-0EB2AF3B3CC1}"/>
              </a:ext>
            </a:extLst>
          </p:cNvPr>
          <p:cNvSpPr txBox="1">
            <a:spLocks/>
          </p:cNvSpPr>
          <p:nvPr/>
        </p:nvSpPr>
        <p:spPr>
          <a:xfrm>
            <a:off x="594360" y="1417320"/>
            <a:ext cx="7955279" cy="594360"/>
          </a:xfrm>
          <a:prstGeom prst="rect">
            <a:avLst/>
          </a:prstGeom>
          <a:noFill/>
          <a:ln>
            <a:noFill/>
          </a:ln>
        </p:spPr>
        <p:txBody>
          <a:bodyPr spcFirstLastPara="1" wrap="square" lIns="18288" tIns="18288" rIns="18288" bIns="18288" anchor="t" anchorCtr="0">
            <a:noAutofit/>
          </a:bodyPr>
          <a:lstStyle/>
          <a:p>
            <a:pPr marL="0" lvl="0" indent="0" algn="l">
              <a:lnSpc>
                <a:spcPct val="110000"/>
              </a:lnSpc>
              <a:spcBef>
                <a:spcPts val="0"/>
              </a:spcBef>
              <a:spcAft>
                <a:spcPts val="1000"/>
              </a:spcAft>
              <a:buSzPct val="120000"/>
              <a:buNone/>
            </a:pPr>
            <a:r>
              <a:rPr sz="1900" b="0">
                <a:solidFill>
                  <a:srgbClr val="FFFFFF"/>
                </a:solidFill>
                <a:latin typeface="Arial"/>
              </a:rPr>
              <a:t>For leadership, funders, investors and regulators</a:t>
            </a:r>
          </a:p>
        </p:txBody>
      </p:sp>
      <p:sp>
        <p:nvSpPr>
          <p:cNvPr id="10" name="Rounded Rectangle 9"/>
          <p:cNvSpPr/>
          <p:nvPr/>
        </p:nvSpPr>
        <p:spPr>
          <a:xfrm>
            <a:off x="548640" y="2267712"/>
            <a:ext cx="1481328" cy="667512"/>
          </a:xfrm>
          <a:prstGeom prst="roundRect">
            <a:avLst/>
          </a:prstGeom>
          <a:solidFill>
            <a:srgbClr val="079AB1"/>
          </a:solidFill>
          <a:ln>
            <a:solidFill>
              <a:srgbClr val="A1F1FE"/>
            </a:solidFill>
          </a:ln>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lstStyle/>
          <a:p>
            <a:pPr marL="0" lvl="0" indent="0" algn="l">
              <a:lnSpc>
                <a:spcPct val="105000"/>
              </a:lnSpc>
              <a:spcBef>
                <a:spcPts val="0"/>
              </a:spcBef>
              <a:spcAft>
                <a:spcPts val="0"/>
              </a:spcAft>
              <a:buNone/>
            </a:pPr>
            <a:r>
              <a:rPr lang="en-US" sz="1700" b="1">
                <a:solidFill>
                  <a:srgbClr val="FFFFFF"/>
                </a:solidFill>
                <a:latin typeface="Arial"/>
              </a:rPr>
              <a:t>1  Collect</a:t>
            </a:r>
          </a:p>
        </p:txBody>
      </p:sp>
      <p:sp>
        <p:nvSpPr>
          <p:cNvPr id="11" name="TextBox 10"/>
          <p:cNvSpPr txBox="1"/>
          <p:nvPr/>
        </p:nvSpPr>
        <p:spPr>
          <a:xfrm>
            <a:off x="548640" y="3172968"/>
            <a:ext cx="1517904" cy="1053109"/>
          </a:xfrm>
          <a:prstGeom prst="rect">
            <a:avLst/>
          </a:prstGeom>
          <a:noFill/>
        </p:spPr>
        <p:txBody>
          <a:bodyPr wrap="square" lIns="18288" tIns="18288" rIns="18288" bIns="18288">
            <a:spAutoFit/>
          </a:bodyPr>
          <a:lstStyle/>
          <a:p>
            <a:pPr marL="0" lvl="0" indent="0" algn="l">
              <a:lnSpc>
                <a:spcPct val="105000"/>
              </a:lnSpc>
              <a:spcBef>
                <a:spcPts val="0"/>
              </a:spcBef>
              <a:spcAft>
                <a:spcPts val="0"/>
              </a:spcAft>
              <a:buNone/>
            </a:pPr>
            <a:r>
              <a:rPr lang="en-US" sz="1600" b="0">
                <a:solidFill>
                  <a:srgbClr val="FFFFFF"/>
                </a:solidFill>
                <a:latin typeface="Arial"/>
              </a:rPr>
              <a:t>Approved lending and reporting information</a:t>
            </a:r>
          </a:p>
        </p:txBody>
      </p:sp>
      <p:sp>
        <p:nvSpPr>
          <p:cNvPr id="12" name="Rounded Rectangle 11"/>
          <p:cNvSpPr/>
          <p:nvPr/>
        </p:nvSpPr>
        <p:spPr>
          <a:xfrm>
            <a:off x="2194560" y="2267712"/>
            <a:ext cx="1481328" cy="667512"/>
          </a:xfrm>
          <a:prstGeom prst="roundRect">
            <a:avLst/>
          </a:prstGeom>
          <a:solidFill>
            <a:srgbClr val="079AB1"/>
          </a:solidFill>
          <a:ln>
            <a:solidFill>
              <a:srgbClr val="A1F1FE"/>
            </a:solidFill>
          </a:ln>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lstStyle/>
          <a:p>
            <a:pPr marL="0" lvl="0" indent="0" algn="l">
              <a:lnSpc>
                <a:spcPct val="105000"/>
              </a:lnSpc>
              <a:spcBef>
                <a:spcPts val="0"/>
              </a:spcBef>
              <a:spcAft>
                <a:spcPts val="0"/>
              </a:spcAft>
              <a:buNone/>
            </a:pPr>
            <a:r>
              <a:rPr lang="en-US" sz="1700" b="1">
                <a:solidFill>
                  <a:srgbClr val="FFFFFF"/>
                </a:solidFill>
                <a:latin typeface="Arial"/>
              </a:rPr>
              <a:t>2  Validate</a:t>
            </a:r>
          </a:p>
        </p:txBody>
      </p:sp>
      <p:sp>
        <p:nvSpPr>
          <p:cNvPr id="13" name="TextBox 12"/>
          <p:cNvSpPr txBox="1"/>
          <p:nvPr/>
        </p:nvSpPr>
        <p:spPr>
          <a:xfrm>
            <a:off x="2194560" y="3172968"/>
            <a:ext cx="1517904" cy="1053109"/>
          </a:xfrm>
          <a:prstGeom prst="rect">
            <a:avLst/>
          </a:prstGeom>
          <a:noFill/>
        </p:spPr>
        <p:txBody>
          <a:bodyPr wrap="square" lIns="18288" tIns="18288" rIns="18288" bIns="18288">
            <a:spAutoFit/>
          </a:bodyPr>
          <a:lstStyle/>
          <a:p>
            <a:pPr marL="0" lvl="0" indent="0" algn="l">
              <a:lnSpc>
                <a:spcPct val="105000"/>
              </a:lnSpc>
              <a:spcBef>
                <a:spcPts val="0"/>
              </a:spcBef>
              <a:spcAft>
                <a:spcPts val="0"/>
              </a:spcAft>
              <a:buNone/>
            </a:pPr>
            <a:r>
              <a:rPr lang="en-US" sz="1600" b="0">
                <a:solidFill>
                  <a:srgbClr val="FFFFFF"/>
                </a:solidFill>
                <a:latin typeface="Arial"/>
              </a:rPr>
              <a:t>Check required fields and compare information</a:t>
            </a:r>
          </a:p>
        </p:txBody>
      </p:sp>
      <p:sp>
        <p:nvSpPr>
          <p:cNvPr id="14" name="Rounded Rectangle 13"/>
          <p:cNvSpPr/>
          <p:nvPr/>
        </p:nvSpPr>
        <p:spPr>
          <a:xfrm>
            <a:off x="3840480" y="2267712"/>
            <a:ext cx="1481328" cy="667512"/>
          </a:xfrm>
          <a:prstGeom prst="roundRect">
            <a:avLst/>
          </a:prstGeom>
          <a:solidFill>
            <a:srgbClr val="079AB1"/>
          </a:solidFill>
          <a:ln>
            <a:solidFill>
              <a:srgbClr val="A1F1FE"/>
            </a:solidFill>
          </a:ln>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lstStyle/>
          <a:p>
            <a:pPr marL="0" lvl="0" indent="0" algn="l">
              <a:lnSpc>
                <a:spcPct val="105000"/>
              </a:lnSpc>
              <a:spcBef>
                <a:spcPts val="0"/>
              </a:spcBef>
              <a:spcAft>
                <a:spcPts val="0"/>
              </a:spcAft>
              <a:buNone/>
            </a:pPr>
            <a:r>
              <a:rPr lang="en-US" sz="1700" b="1">
                <a:solidFill>
                  <a:srgbClr val="FFFFFF"/>
                </a:solidFill>
                <a:latin typeface="Arial"/>
              </a:rPr>
              <a:t>3  Identify</a:t>
            </a:r>
          </a:p>
        </p:txBody>
      </p:sp>
      <p:sp>
        <p:nvSpPr>
          <p:cNvPr id="15" name="TextBox 14"/>
          <p:cNvSpPr txBox="1"/>
          <p:nvPr/>
        </p:nvSpPr>
        <p:spPr>
          <a:xfrm>
            <a:off x="3840480" y="3172968"/>
            <a:ext cx="1517904" cy="794576"/>
          </a:xfrm>
          <a:prstGeom prst="rect">
            <a:avLst/>
          </a:prstGeom>
          <a:noFill/>
        </p:spPr>
        <p:txBody>
          <a:bodyPr wrap="square" lIns="18288" tIns="18288" rIns="18288" bIns="18288">
            <a:spAutoFit/>
          </a:bodyPr>
          <a:lstStyle/>
          <a:p>
            <a:pPr marL="0" lvl="0" indent="0" algn="l">
              <a:lnSpc>
                <a:spcPct val="105000"/>
              </a:lnSpc>
              <a:spcBef>
                <a:spcPts val="0"/>
              </a:spcBef>
              <a:spcAft>
                <a:spcPts val="0"/>
              </a:spcAft>
              <a:buNone/>
            </a:pPr>
            <a:r>
              <a:rPr lang="en-US" sz="1600" b="0">
                <a:solidFill>
                  <a:srgbClr val="FFFFFF"/>
                </a:solidFill>
                <a:latin typeface="Arial"/>
              </a:rPr>
              <a:t>Flag gaps, conflicts and exceptions</a:t>
            </a:r>
          </a:p>
        </p:txBody>
      </p:sp>
      <p:sp>
        <p:nvSpPr>
          <p:cNvPr id="16" name="Rounded Rectangle 15"/>
          <p:cNvSpPr/>
          <p:nvPr/>
        </p:nvSpPr>
        <p:spPr>
          <a:xfrm>
            <a:off x="5486400" y="2267712"/>
            <a:ext cx="1481328" cy="667512"/>
          </a:xfrm>
          <a:prstGeom prst="roundRect">
            <a:avLst/>
          </a:prstGeom>
          <a:solidFill>
            <a:srgbClr val="079AB1"/>
          </a:solidFill>
          <a:ln>
            <a:solidFill>
              <a:srgbClr val="A1F1FE"/>
            </a:solidFill>
          </a:ln>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lstStyle/>
          <a:p>
            <a:pPr marL="0" lvl="0" indent="0" algn="l">
              <a:lnSpc>
                <a:spcPct val="105000"/>
              </a:lnSpc>
              <a:spcBef>
                <a:spcPts val="0"/>
              </a:spcBef>
              <a:spcAft>
                <a:spcPts val="0"/>
              </a:spcAft>
              <a:buNone/>
            </a:pPr>
            <a:r>
              <a:rPr lang="en-US" sz="1700" b="1">
                <a:solidFill>
                  <a:srgbClr val="FFFFFF"/>
                </a:solidFill>
                <a:latin typeface="Arial"/>
              </a:rPr>
              <a:t>4  Prepare</a:t>
            </a:r>
          </a:p>
        </p:txBody>
      </p:sp>
      <p:sp>
        <p:nvSpPr>
          <p:cNvPr id="17" name="TextBox 16"/>
          <p:cNvSpPr txBox="1"/>
          <p:nvPr/>
        </p:nvSpPr>
        <p:spPr>
          <a:xfrm>
            <a:off x="5486400" y="3172968"/>
            <a:ext cx="1517904" cy="794576"/>
          </a:xfrm>
          <a:prstGeom prst="rect">
            <a:avLst/>
          </a:prstGeom>
          <a:noFill/>
        </p:spPr>
        <p:txBody>
          <a:bodyPr wrap="square" lIns="18288" tIns="18288" rIns="18288" bIns="18288">
            <a:spAutoFit/>
          </a:bodyPr>
          <a:lstStyle/>
          <a:p>
            <a:pPr marL="0" lvl="0" indent="0" algn="l">
              <a:lnSpc>
                <a:spcPct val="105000"/>
              </a:lnSpc>
              <a:spcBef>
                <a:spcPts val="0"/>
              </a:spcBef>
              <a:spcAft>
                <a:spcPts val="0"/>
              </a:spcAft>
              <a:buNone/>
            </a:pPr>
            <a:r>
              <a:rPr lang="en-US" sz="1600" b="0">
                <a:solidFill>
                  <a:srgbClr val="FFFFFF"/>
                </a:solidFill>
                <a:latin typeface="Arial"/>
              </a:rPr>
              <a:t>Draft the report with supporting information</a:t>
            </a:r>
          </a:p>
        </p:txBody>
      </p:sp>
      <p:sp>
        <p:nvSpPr>
          <p:cNvPr id="18" name="TextBox 17"/>
          <p:cNvSpPr txBox="1"/>
          <p:nvPr/>
        </p:nvSpPr>
        <p:spPr>
          <a:xfrm>
            <a:off x="1481328" y="4498848"/>
            <a:ext cx="7114032" cy="473656"/>
          </a:xfrm>
          <a:prstGeom prst="rect">
            <a:avLst/>
          </a:prstGeom>
          <a:noFill/>
        </p:spPr>
        <p:txBody>
          <a:bodyPr wrap="square" lIns="18288" tIns="18288" rIns="18288" bIns="18288">
            <a:spAutoFit/>
          </a:bodyPr>
          <a:lstStyle/>
          <a:p>
            <a:pPr marL="0" lvl="0" indent="0" algn="l">
              <a:lnSpc>
                <a:spcPct val="105000"/>
              </a:lnSpc>
              <a:spcBef>
                <a:spcPts val="0"/>
              </a:spcBef>
              <a:spcAft>
                <a:spcPts val="800"/>
              </a:spcAft>
              <a:buNone/>
            </a:pPr>
            <a:r>
              <a:rPr lang="en-US" sz="1400" b="0">
                <a:solidFill>
                  <a:srgbClr val="A1F1FE"/>
                </a:solidFill>
                <a:latin typeface="Arial"/>
              </a:rPr>
              <a:t>Instead of manually checking every field, teams can focus more attention on exceptions and report quality.</a:t>
            </a:r>
          </a:p>
        </p:txBody>
      </p:sp>
      <p:sp>
        <p:nvSpPr>
          <p:cNvPr id="19" name="Rounded Rectangle 15"/>
          <p:cNvSpPr/>
          <p:nvPr/>
        </p:nvSpPr>
        <p:spPr>
          <a:xfrm>
            <a:off x="7132320" y="2267712"/>
            <a:ext cx="1481328" cy="667512"/>
          </a:xfrm>
          <a:prstGeom prst="roundRect">
            <a:avLst/>
          </a:prstGeom>
          <a:solidFill>
            <a:srgbClr val="079AB1"/>
          </a:solidFill>
          <a:ln>
            <a:solidFill>
              <a:srgbClr val="A1F1FE"/>
            </a:solidFill>
          </a:ln>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lstStyle/>
          <a:p>
            <a:pPr marL="0" lvl="0" indent="0" algn="l">
              <a:lnSpc>
                <a:spcPct val="105000"/>
              </a:lnSpc>
              <a:spcBef>
                <a:spcPts val="0"/>
              </a:spcBef>
              <a:spcAft>
                <a:spcPts val="0"/>
              </a:spcAft>
              <a:buNone/>
            </a:pPr>
            <a:r>
              <a:rPr sz="1700" b="1">
                <a:solidFill>
                  <a:srgbClr val="FFFFFF"/>
                </a:solidFill>
                <a:latin typeface="Arial"/>
              </a:rPr>
              <a:t>5  Approve</a:t>
            </a:r>
          </a:p>
        </p:txBody>
      </p:sp>
      <p:sp>
        <p:nvSpPr>
          <p:cNvPr id="20" name="TextBox 19"/>
          <p:cNvSpPr txBox="1"/>
          <p:nvPr/>
        </p:nvSpPr>
        <p:spPr>
          <a:xfrm>
            <a:off x="7132320" y="3172968"/>
            <a:ext cx="1517904" cy="1143000"/>
          </a:xfrm>
          <a:prstGeom prst="rect">
            <a:avLst/>
          </a:prstGeom>
          <a:noFill/>
        </p:spPr>
        <p:txBody>
          <a:bodyPr wrap="square" lIns="18288" tIns="18288" rIns="18288" bIns="18288">
            <a:spAutoFit/>
          </a:bodyPr>
          <a:lstStyle/>
          <a:p>
            <a:pPr marL="0" indent="0">
              <a:lnSpc>
                <a:spcPct val="105000"/>
              </a:lnSpc>
              <a:spcBef>
                <a:spcPts val="0"/>
              </a:spcBef>
              <a:spcAft>
                <a:spcPts val="0"/>
              </a:spcAft>
              <a:buNone/>
            </a:pPr>
            <a:r>
              <a:rPr sz="1600" b="0">
                <a:solidFill>
                  <a:srgbClr val="FFFFFF"/>
                </a:solidFill>
                <a:latin typeface="Arial"/>
              </a:rPr>
              <a:t>Authorized staff review and approve</a:t>
            </a:r>
          </a:p>
        </p:txBody>
      </p:sp>
      <p:cxnSp>
        <p:nvCxnSpPr>
          <p:cNvPr id="21" name="Connector 20"/>
          <p:cNvCxnSpPr/>
          <p:nvPr/>
        </p:nvCxnSpPr>
        <p:spPr>
          <a:xfrm>
            <a:off x="2048255" y="2596896"/>
            <a:ext cx="118873" cy="0"/>
          </a:xfrm>
          <a:prstGeom prst="line">
            <a:avLst/>
          </a:prstGeom>
          <a:ln w="25400">
            <a:solidFill>
              <a:srgbClr val="A1F1FE"/>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2" name="Connector 21"/>
          <p:cNvCxnSpPr/>
          <p:nvPr/>
        </p:nvCxnSpPr>
        <p:spPr>
          <a:xfrm>
            <a:off x="3694176" y="2596896"/>
            <a:ext cx="118872" cy="0"/>
          </a:xfrm>
          <a:prstGeom prst="line">
            <a:avLst/>
          </a:prstGeom>
          <a:ln w="25400">
            <a:solidFill>
              <a:srgbClr val="A1F1FE"/>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3" name="Connector 22"/>
          <p:cNvCxnSpPr/>
          <p:nvPr/>
        </p:nvCxnSpPr>
        <p:spPr>
          <a:xfrm>
            <a:off x="5340096" y="2596896"/>
            <a:ext cx="118872" cy="0"/>
          </a:xfrm>
          <a:prstGeom prst="line">
            <a:avLst/>
          </a:prstGeom>
          <a:ln w="25400">
            <a:solidFill>
              <a:srgbClr val="A1F1FE"/>
            </a:solidFill>
            <a:tailEnd type="triangle" w="med" len="med"/>
          </a:ln>
        </p:spPr>
        <p:style>
          <a:lnRef idx="2">
            <a:schemeClr val="accent1"/>
          </a:lnRef>
          <a:fillRef idx="0">
            <a:schemeClr val="accent1"/>
          </a:fillRef>
          <a:effectRef idx="1">
            <a:schemeClr val="accent1"/>
          </a:effectRef>
          <a:fontRef idx="minor">
            <a:schemeClr val="tx1"/>
          </a:fontRef>
        </p:style>
      </p:cxnSp>
      <p:cxnSp>
        <p:nvCxnSpPr>
          <p:cNvPr id="24" name="Connector 23"/>
          <p:cNvCxnSpPr/>
          <p:nvPr/>
        </p:nvCxnSpPr>
        <p:spPr>
          <a:xfrm>
            <a:off x="6986016" y="2596896"/>
            <a:ext cx="118872" cy="0"/>
          </a:xfrm>
          <a:prstGeom prst="line">
            <a:avLst/>
          </a:prstGeom>
          <a:ln w="25400">
            <a:solidFill>
              <a:srgbClr val="A1F1FE"/>
            </a:solidFill>
            <a:tailEnd type="triangle" w="med" len="med"/>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8" name="Google Shape;1264;p61">
            <a:extLst>
              <a:ext uri="{FF2B5EF4-FFF2-40B4-BE49-F238E27FC236}">
                <a16:creationId xmlns:a16="http://schemas.microsoft.com/office/drawing/2014/main" id="{F67094C3-33A6-4128-9ABF-23F88722E1F4}"/>
              </a:ext>
            </a:extLst>
          </p:cNvPr>
          <p:cNvSpPr txBox="1">
            <a:spLocks noGrp="1"/>
          </p:cNvSpPr>
          <p:nvPr>
            <p:ph type="title"/>
          </p:nvPr>
        </p:nvSpPr>
        <p:spPr>
          <a:xfrm>
            <a:off x="548640" y="347472"/>
            <a:ext cx="8092440" cy="877824"/>
          </a:xfrm>
          <a:prstGeom prst="rect">
            <a:avLst/>
          </a:prstGeom>
        </p:spPr>
        <p:txBody>
          <a:bodyPr spcFirstLastPara="1" wrap="square" lIns="18288" tIns="18288" rIns="18288" bIns="18288" anchor="b" anchorCtr="0">
            <a:noAutofit/>
          </a:bodyPr>
          <a:lstStyle/>
          <a:p>
            <a:pPr marL="0" lvl="0" indent="0" algn="l">
              <a:lnSpc>
                <a:spcPct val="110000"/>
              </a:lnSpc>
              <a:spcBef>
                <a:spcPts val="0"/>
              </a:spcBef>
              <a:spcAft>
                <a:spcPts val="1000"/>
              </a:spcAft>
              <a:buNone/>
            </a:pPr>
            <a:r>
              <a:rPr sz="2700" b="1">
                <a:solidFill>
                  <a:srgbClr val="FFFFFF"/>
                </a:solidFill>
                <a:latin typeface="Montserrat"/>
              </a:rPr>
              <a:t>The Same Borrower Journey, With Assistance</a:t>
            </a:r>
          </a:p>
        </p:txBody>
      </p:sp>
      <p:sp>
        <p:nvSpPr>
          <p:cNvPr id="9" name="Subtitle 2">
            <a:extLst>
              <a:ext uri="{FF2B5EF4-FFF2-40B4-BE49-F238E27FC236}">
                <a16:creationId xmlns:a16="http://schemas.microsoft.com/office/drawing/2014/main" id="{2D03B7EB-2BD0-4FFF-BB9B-0EB2AF3B3CC1}"/>
              </a:ext>
            </a:extLst>
          </p:cNvPr>
          <p:cNvSpPr txBox="1">
            <a:spLocks/>
          </p:cNvSpPr>
          <p:nvPr/>
        </p:nvSpPr>
        <p:spPr>
          <a:xfrm>
            <a:off x="594360" y="1874519"/>
            <a:ext cx="3785615" cy="2523744"/>
          </a:xfrm>
          <a:prstGeom prst="rect">
            <a:avLst/>
          </a:prstGeom>
          <a:noFill/>
          <a:ln>
            <a:noFill/>
          </a:ln>
        </p:spPr>
        <p:txBody>
          <a:bodyPr spcFirstLastPara="1" wrap="square" lIns="18288" tIns="18288" rIns="18288" bIns="18288" anchor="t" anchorCtr="0">
            <a:noAutofit/>
          </a:bodyPr>
          <a:lstStyle/>
          <a:p>
            <a:pPr marL="0" lvl="0" indent="0" algn="l">
              <a:lnSpc>
                <a:spcPct val="100000"/>
              </a:lnSpc>
              <a:spcBef>
                <a:spcPts val="0"/>
              </a:spcBef>
              <a:spcAft>
                <a:spcPts val="1000"/>
              </a:spcAft>
              <a:buNone/>
            </a:pPr>
            <a:r>
              <a:rPr lang="en-US" sz="2000" b="0">
                <a:solidFill>
                  <a:srgbClr val="FFFFFF"/>
                </a:solidFill>
                <a:latin typeface="Arial"/>
              </a:rPr>
              <a:t>Disconnected documents</a:t>
            </a:r>
          </a:p>
          <a:p>
            <a:pPr marL="0" indent="0">
              <a:lnSpc>
                <a:spcPct val="100000"/>
              </a:lnSpc>
              <a:spcAft>
                <a:spcPts val="1000"/>
              </a:spcAft>
            </a:pPr>
            <a:r>
              <a:rPr lang="en-US" sz="2000" b="0">
                <a:solidFill>
                  <a:srgbClr val="FFFFFF"/>
                </a:solidFill>
                <a:latin typeface="Arial"/>
              </a:rPr>
              <a:t>Repeated missing-item requests</a:t>
            </a:r>
          </a:p>
          <a:p>
            <a:pPr marL="0" indent="0">
              <a:lnSpc>
                <a:spcPct val="100000"/>
              </a:lnSpc>
              <a:spcAft>
                <a:spcPts val="1000"/>
              </a:spcAft>
            </a:pPr>
            <a:r>
              <a:rPr lang="en-US" sz="2000" b="0">
                <a:solidFill>
                  <a:srgbClr val="FFFFFF"/>
                </a:solidFill>
                <a:latin typeface="Arial"/>
              </a:rPr>
              <a:t>Manual case preparation</a:t>
            </a:r>
          </a:p>
          <a:p>
            <a:pPr marL="0" indent="0">
              <a:lnSpc>
                <a:spcPct val="100000"/>
              </a:lnSpc>
              <a:spcAft>
                <a:spcPts val="1000"/>
              </a:spcAft>
            </a:pPr>
            <a:r>
              <a:rPr lang="en-US" sz="2000" b="0">
                <a:solidFill>
                  <a:srgbClr val="FFFFFF"/>
                </a:solidFill>
                <a:latin typeface="Arial"/>
              </a:rPr>
              <a:t>Repetitive reporting tasks</a:t>
            </a:r>
          </a:p>
        </p:txBody>
      </p:sp>
      <p:sp>
        <p:nvSpPr>
          <p:cNvPr id="10" name="TextBox 9"/>
          <p:cNvSpPr txBox="1"/>
          <p:nvPr/>
        </p:nvSpPr>
        <p:spPr>
          <a:xfrm>
            <a:off x="594360" y="1280160"/>
            <a:ext cx="3840480" cy="357983"/>
          </a:xfrm>
          <a:prstGeom prst="rect">
            <a:avLst/>
          </a:prstGeom>
          <a:noFill/>
        </p:spPr>
        <p:txBody>
          <a:bodyPr wrap="square" lIns="18288" tIns="18288" rIns="18288" bIns="18288">
            <a:spAutoFit/>
          </a:bodyPr>
          <a:lstStyle/>
          <a:p>
            <a:pPr marL="0" lvl="0" indent="0" algn="l">
              <a:lnSpc>
                <a:spcPct val="105000"/>
              </a:lnSpc>
              <a:spcBef>
                <a:spcPts val="0"/>
              </a:spcBef>
              <a:spcAft>
                <a:spcPts val="800"/>
              </a:spcAft>
              <a:buNone/>
            </a:pPr>
            <a:r>
              <a:rPr lang="en-US" sz="2100" b="1">
                <a:solidFill>
                  <a:srgbClr val="A1F1FE"/>
                </a:solidFill>
                <a:latin typeface="Montserrat"/>
              </a:rPr>
              <a:t>Before AI assistance</a:t>
            </a:r>
          </a:p>
        </p:txBody>
      </p:sp>
      <p:sp>
        <p:nvSpPr>
          <p:cNvPr id="11" name="TextBox 10"/>
          <p:cNvSpPr txBox="1"/>
          <p:nvPr/>
        </p:nvSpPr>
        <p:spPr>
          <a:xfrm>
            <a:off x="4754880" y="1280160"/>
            <a:ext cx="3822191" cy="357983"/>
          </a:xfrm>
          <a:prstGeom prst="rect">
            <a:avLst/>
          </a:prstGeom>
          <a:noFill/>
        </p:spPr>
        <p:txBody>
          <a:bodyPr wrap="square" lIns="18288" tIns="18288" rIns="18288" bIns="18288">
            <a:spAutoFit/>
          </a:bodyPr>
          <a:lstStyle/>
          <a:p>
            <a:pPr marL="0" lvl="0" indent="0" algn="l">
              <a:lnSpc>
                <a:spcPct val="105000"/>
              </a:lnSpc>
              <a:spcBef>
                <a:spcPts val="0"/>
              </a:spcBef>
              <a:spcAft>
                <a:spcPts val="800"/>
              </a:spcAft>
              <a:buNone/>
            </a:pPr>
            <a:r>
              <a:rPr lang="en-US" sz="2100" b="1">
                <a:solidFill>
                  <a:srgbClr val="A1F1FE"/>
                </a:solidFill>
                <a:latin typeface="Montserrat"/>
              </a:rPr>
              <a:t>With AI assistance</a:t>
            </a:r>
          </a:p>
        </p:txBody>
      </p:sp>
      <p:sp>
        <p:nvSpPr>
          <p:cNvPr id="12" name="TextBox 11"/>
          <p:cNvSpPr txBox="1"/>
          <p:nvPr/>
        </p:nvSpPr>
        <p:spPr>
          <a:xfrm>
            <a:off x="4754880" y="1874519"/>
            <a:ext cx="3822191" cy="1857945"/>
          </a:xfrm>
          <a:prstGeom prst="rect">
            <a:avLst/>
          </a:prstGeom>
          <a:noFill/>
        </p:spPr>
        <p:txBody>
          <a:bodyPr wrap="square" lIns="18288" tIns="18288" rIns="18288" bIns="18288">
            <a:spAutoFit/>
          </a:bodyPr>
          <a:lstStyle/>
          <a:p>
            <a:pPr marL="0" lvl="0" indent="0" algn="l">
              <a:lnSpc>
                <a:spcPct val="100000"/>
              </a:lnSpc>
              <a:spcBef>
                <a:spcPts val="0"/>
              </a:spcBef>
              <a:spcAft>
                <a:spcPts val="700"/>
              </a:spcAft>
              <a:buNone/>
            </a:pPr>
            <a:r>
              <a:rPr lang="en-US" sz="1900" b="0">
                <a:solidFill>
                  <a:srgbClr val="FFFFFF"/>
                </a:solidFill>
                <a:latin typeface="Arial"/>
              </a:rPr>
              <a:t>Organized application intake</a:t>
            </a:r>
          </a:p>
          <a:p>
            <a:pPr marL="0" indent="0">
              <a:lnSpc>
                <a:spcPct val="100000"/>
              </a:lnSpc>
              <a:spcAft>
                <a:spcPts val="700"/>
              </a:spcAft>
            </a:pPr>
            <a:r>
              <a:rPr lang="en-US" sz="1900" b="0">
                <a:solidFill>
                  <a:srgbClr val="FFFFFF"/>
                </a:solidFill>
                <a:latin typeface="Arial"/>
              </a:rPr>
              <a:t>Earlier missing-information flags</a:t>
            </a:r>
          </a:p>
          <a:p>
            <a:pPr marL="0" indent="0">
              <a:lnSpc>
                <a:spcPct val="100000"/>
              </a:lnSpc>
              <a:spcAft>
                <a:spcPts val="700"/>
              </a:spcAft>
            </a:pPr>
            <a:r>
              <a:rPr lang="en-US" sz="1900" b="0">
                <a:solidFill>
                  <a:srgbClr val="FFFFFF"/>
                </a:solidFill>
                <a:latin typeface="Arial"/>
              </a:rPr>
              <a:t>Prepared underwriting summaries</a:t>
            </a:r>
          </a:p>
          <a:p>
            <a:pPr marL="0" indent="0">
              <a:lnSpc>
                <a:spcPct val="100000"/>
              </a:lnSpc>
              <a:spcAft>
                <a:spcPts val="700"/>
              </a:spcAft>
            </a:pPr>
            <a:r>
              <a:rPr lang="en-US" sz="1900" b="0">
                <a:solidFill>
                  <a:srgbClr val="FFFFFF"/>
                </a:solidFill>
                <a:latin typeface="Arial"/>
              </a:rPr>
              <a:t>Clearer staff handoffs</a:t>
            </a:r>
          </a:p>
          <a:p>
            <a:pPr marL="0" indent="0">
              <a:lnSpc>
                <a:spcPct val="100000"/>
              </a:lnSpc>
              <a:spcAft>
                <a:spcPts val="700"/>
              </a:spcAft>
            </a:pPr>
            <a:r>
              <a:rPr lang="en-US" sz="1900" b="0">
                <a:solidFill>
                  <a:srgbClr val="FFFFFF"/>
                </a:solidFill>
                <a:latin typeface="Arial"/>
              </a:rPr>
              <a:t>Consistent reporting preparation</a:t>
            </a:r>
          </a:p>
        </p:txBody>
      </p:sp>
      <p:sp>
        <p:nvSpPr>
          <p:cNvPr id="13" name="TextBox 12"/>
          <p:cNvSpPr txBox="1"/>
          <p:nvPr/>
        </p:nvSpPr>
        <p:spPr>
          <a:xfrm>
            <a:off x="1481328" y="4498848"/>
            <a:ext cx="7132320" cy="442493"/>
          </a:xfrm>
          <a:prstGeom prst="rect">
            <a:avLst/>
          </a:prstGeom>
          <a:noFill/>
        </p:spPr>
        <p:txBody>
          <a:bodyPr wrap="square" lIns="18288" tIns="18288" rIns="18288" bIns="18288">
            <a:spAutoFit/>
          </a:bodyPr>
          <a:lstStyle/>
          <a:p>
            <a:pPr marL="0" lvl="0" indent="0" algn="l">
              <a:lnSpc>
                <a:spcPct val="105000"/>
              </a:lnSpc>
              <a:spcBef>
                <a:spcPts val="0"/>
              </a:spcBef>
              <a:spcAft>
                <a:spcPts val="300"/>
              </a:spcAft>
              <a:buNone/>
            </a:pPr>
            <a:r>
              <a:rPr lang="en-US" sz="1300" b="0">
                <a:solidFill>
                  <a:srgbClr val="A1F1FE"/>
                </a:solidFill>
                <a:latin typeface="Arial"/>
              </a:rPr>
              <a:t>Hypothetical example. Actual outcomes depend on the institution's workflow, data, and implementation.</a:t>
            </a:r>
          </a:p>
        </p:txBody>
      </p:sp>
      <p:cxnSp>
        <p:nvCxnSpPr>
          <p:cNvPr id="14" name="Connector 13"/>
          <p:cNvCxnSpPr/>
          <p:nvPr/>
        </p:nvCxnSpPr>
        <p:spPr>
          <a:xfrm>
            <a:off x="4498848" y="1335024"/>
            <a:ext cx="0" cy="2898648"/>
          </a:xfrm>
          <a:prstGeom prst="line">
            <a:avLst/>
          </a:prstGeom>
          <a:ln w="25400">
            <a:solidFill>
              <a:srgbClr val="A1F1FE"/>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8" name="Google Shape;1264;p61">
            <a:extLst>
              <a:ext uri="{FF2B5EF4-FFF2-40B4-BE49-F238E27FC236}">
                <a16:creationId xmlns:a16="http://schemas.microsoft.com/office/drawing/2014/main" id="{F67094C3-33A6-4128-9ABF-23F88722E1F4}"/>
              </a:ext>
            </a:extLst>
          </p:cNvPr>
          <p:cNvSpPr txBox="1">
            <a:spLocks noGrp="1"/>
          </p:cNvSpPr>
          <p:nvPr>
            <p:ph type="title"/>
          </p:nvPr>
        </p:nvSpPr>
        <p:spPr>
          <a:xfrm>
            <a:off x="548640" y="347472"/>
            <a:ext cx="8092440" cy="877824"/>
          </a:xfrm>
          <a:prstGeom prst="rect">
            <a:avLst/>
          </a:prstGeom>
        </p:spPr>
        <p:txBody>
          <a:bodyPr spcFirstLastPara="1" wrap="square" lIns="18288" tIns="18288" rIns="18288" bIns="18288" anchor="b" anchorCtr="0">
            <a:noAutofit/>
          </a:bodyPr>
          <a:lstStyle/>
          <a:p>
            <a:pPr marL="0" lvl="0" indent="0" algn="l">
              <a:lnSpc>
                <a:spcPct val="110000"/>
              </a:lnSpc>
              <a:spcBef>
                <a:spcPts val="0"/>
              </a:spcBef>
              <a:spcAft>
                <a:spcPts val="1000"/>
              </a:spcAft>
              <a:buNone/>
            </a:pPr>
            <a:r>
              <a:rPr sz="2700" b="1">
                <a:solidFill>
                  <a:srgbClr val="FFFFFF"/>
                </a:solidFill>
                <a:latin typeface="Montserrat"/>
              </a:rPr>
              <a:t>What Results Should a CDFI Measure?</a:t>
            </a:r>
          </a:p>
        </p:txBody>
      </p:sp>
      <p:sp>
        <p:nvSpPr>
          <p:cNvPr id="9" name="Subtitle 2">
            <a:extLst>
              <a:ext uri="{FF2B5EF4-FFF2-40B4-BE49-F238E27FC236}">
                <a16:creationId xmlns:a16="http://schemas.microsoft.com/office/drawing/2014/main" id="{2D03B7EB-2BD0-4FFF-BB9B-0EB2AF3B3CC1}"/>
              </a:ext>
            </a:extLst>
          </p:cNvPr>
          <p:cNvSpPr txBox="1">
            <a:spLocks/>
          </p:cNvSpPr>
          <p:nvPr/>
        </p:nvSpPr>
        <p:spPr>
          <a:xfrm>
            <a:off x="594360" y="1325880"/>
            <a:ext cx="7955279" cy="548640"/>
          </a:xfrm>
          <a:prstGeom prst="rect">
            <a:avLst/>
          </a:prstGeom>
          <a:noFill/>
          <a:ln>
            <a:noFill/>
          </a:ln>
        </p:spPr>
        <p:txBody>
          <a:bodyPr spcFirstLastPara="1" wrap="square" lIns="18288" tIns="18288" rIns="18288" bIns="18288" anchor="t" anchorCtr="0">
            <a:noAutofit/>
          </a:bodyPr>
          <a:lstStyle/>
          <a:p>
            <a:pPr marL="0" lvl="0" indent="0" algn="l">
              <a:lnSpc>
                <a:spcPct val="105000"/>
              </a:lnSpc>
              <a:spcBef>
                <a:spcPts val="0"/>
              </a:spcBef>
              <a:spcAft>
                <a:spcPts val="800"/>
              </a:spcAft>
              <a:buNone/>
            </a:pPr>
            <a:r>
              <a:rPr lang="en-US" sz="2000" b="0">
                <a:solidFill>
                  <a:srgbClr val="FFFFFF"/>
                </a:solidFill>
                <a:latin typeface="Arial"/>
              </a:rPr>
              <a:t>Operational efficiency and borrower outcomes both matter.</a:t>
            </a:r>
          </a:p>
        </p:txBody>
      </p:sp>
      <p:sp>
        <p:nvSpPr>
          <p:cNvPr id="22" name="TextBox 21"/>
          <p:cNvSpPr txBox="1"/>
          <p:nvPr/>
        </p:nvSpPr>
        <p:spPr>
          <a:xfrm>
            <a:off x="1481328" y="4526280"/>
            <a:ext cx="7086600" cy="473656"/>
          </a:xfrm>
          <a:prstGeom prst="rect">
            <a:avLst/>
          </a:prstGeom>
          <a:noFill/>
        </p:spPr>
        <p:txBody>
          <a:bodyPr wrap="square" lIns="18288" tIns="18288" rIns="18288" bIns="18288">
            <a:spAutoFit/>
          </a:bodyPr>
          <a:lstStyle/>
          <a:p>
            <a:pPr marL="0" lvl="0" indent="0" algn="l">
              <a:lnSpc>
                <a:spcPct val="105000"/>
              </a:lnSpc>
              <a:spcBef>
                <a:spcPts val="0"/>
              </a:spcBef>
              <a:spcAft>
                <a:spcPts val="800"/>
              </a:spcAft>
              <a:buNone/>
            </a:pPr>
            <a:r>
              <a:rPr lang="en-US" sz="1400" b="0">
                <a:solidFill>
                  <a:srgbClr val="A1F1FE"/>
                </a:solidFill>
                <a:latin typeface="Arial"/>
              </a:rPr>
              <a:t>Start with your current performance, measure the improvement, and consider both operational and community outcomes.</a:t>
            </a:r>
          </a:p>
        </p:txBody>
      </p:sp>
      <p:sp>
        <p:nvSpPr>
          <p:cNvPr id="23" name="TextBox 22"/>
          <p:cNvSpPr txBox="1"/>
          <p:nvPr/>
        </p:nvSpPr>
        <p:spPr>
          <a:xfrm>
            <a:off x="594360" y="1975104"/>
            <a:ext cx="2514600" cy="713232"/>
          </a:xfrm>
          <a:prstGeom prst="rect">
            <a:avLst/>
          </a:prstGeom>
          <a:noFill/>
        </p:spPr>
        <p:txBody>
          <a:bodyPr wrap="square" lIns="18288" tIns="18288" rIns="18288" bIns="18288">
            <a:spAutoFit/>
          </a:bodyPr>
          <a:lstStyle/>
          <a:p>
            <a:pPr marL="0" indent="0">
              <a:lnSpc>
                <a:spcPct val="105000"/>
              </a:lnSpc>
              <a:spcBef>
                <a:spcPts val="0"/>
              </a:spcBef>
              <a:spcAft>
                <a:spcPts val="800"/>
              </a:spcAft>
              <a:buNone/>
            </a:pPr>
            <a:r>
              <a:rPr sz="1900" b="1">
                <a:solidFill>
                  <a:srgbClr val="A1F1FE"/>
                </a:solidFill>
                <a:latin typeface="Montserrat"/>
              </a:rPr>
              <a:t>Time and effort</a:t>
            </a:r>
          </a:p>
        </p:txBody>
      </p:sp>
      <p:sp>
        <p:nvSpPr>
          <p:cNvPr id="24" name="TextBox 23"/>
          <p:cNvSpPr txBox="1"/>
          <p:nvPr/>
        </p:nvSpPr>
        <p:spPr>
          <a:xfrm>
            <a:off x="594360" y="2642616"/>
            <a:ext cx="2514600" cy="1627632"/>
          </a:xfrm>
          <a:prstGeom prst="rect">
            <a:avLst/>
          </a:prstGeom>
          <a:noFill/>
        </p:spPr>
        <p:txBody>
          <a:bodyPr wrap="square" lIns="18288" tIns="18288" rIns="18288" bIns="18288">
            <a:spAutoFit/>
          </a:bodyPr>
          <a:lstStyle/>
          <a:p>
            <a:pPr marL="0" indent="0">
              <a:lnSpc>
                <a:spcPct val="100000"/>
              </a:lnSpc>
              <a:spcBef>
                <a:spcPts val="0"/>
              </a:spcBef>
              <a:spcAft>
                <a:spcPts val="600"/>
              </a:spcAft>
              <a:buNone/>
            </a:pPr>
            <a:r>
              <a:rPr sz="1700" b="0">
                <a:solidFill>
                  <a:srgbClr val="FFFFFF"/>
                </a:solidFill>
                <a:latin typeface="Arial"/>
              </a:rPr>
              <a:t>Application processing time</a:t>
            </a:r>
          </a:p>
          <a:p>
            <a:pPr marL="0" indent="0">
              <a:lnSpc>
                <a:spcPct val="100000"/>
              </a:lnSpc>
              <a:spcAft>
                <a:spcPts val="600"/>
              </a:spcAft>
            </a:pPr>
            <a:r>
              <a:rPr sz="1700" b="0">
                <a:solidFill>
                  <a:srgbClr val="FFFFFF"/>
                </a:solidFill>
                <a:latin typeface="Arial"/>
              </a:rPr>
              <a:t>Loan memo preparation time</a:t>
            </a:r>
          </a:p>
          <a:p>
            <a:pPr marL="0" indent="0">
              <a:lnSpc>
                <a:spcPct val="100000"/>
              </a:lnSpc>
              <a:spcAft>
                <a:spcPts val="600"/>
              </a:spcAft>
            </a:pPr>
            <a:r>
              <a:rPr sz="1700" b="0">
                <a:solidFill>
                  <a:srgbClr val="FFFFFF"/>
                </a:solidFill>
                <a:latin typeface="Arial"/>
              </a:rPr>
              <a:t>Reporting preparation time</a:t>
            </a:r>
          </a:p>
        </p:txBody>
      </p:sp>
      <p:sp>
        <p:nvSpPr>
          <p:cNvPr id="25" name="TextBox 24"/>
          <p:cNvSpPr txBox="1"/>
          <p:nvPr/>
        </p:nvSpPr>
        <p:spPr>
          <a:xfrm>
            <a:off x="3291840" y="1975104"/>
            <a:ext cx="2514600" cy="713232"/>
          </a:xfrm>
          <a:prstGeom prst="rect">
            <a:avLst/>
          </a:prstGeom>
          <a:noFill/>
        </p:spPr>
        <p:txBody>
          <a:bodyPr wrap="square" lIns="18288" tIns="18288" rIns="18288" bIns="18288">
            <a:spAutoFit/>
          </a:bodyPr>
          <a:lstStyle/>
          <a:p>
            <a:pPr marL="0" indent="0">
              <a:lnSpc>
                <a:spcPct val="105000"/>
              </a:lnSpc>
              <a:spcBef>
                <a:spcPts val="0"/>
              </a:spcBef>
              <a:spcAft>
                <a:spcPts val="800"/>
              </a:spcAft>
              <a:buNone/>
            </a:pPr>
            <a:r>
              <a:rPr sz="1900" b="1">
                <a:solidFill>
                  <a:srgbClr val="A1F1FE"/>
                </a:solidFill>
                <a:latin typeface="Montserrat"/>
              </a:rPr>
              <a:t>Quality</a:t>
            </a:r>
          </a:p>
        </p:txBody>
      </p:sp>
      <p:sp>
        <p:nvSpPr>
          <p:cNvPr id="26" name="TextBox 25"/>
          <p:cNvSpPr txBox="1"/>
          <p:nvPr/>
        </p:nvSpPr>
        <p:spPr>
          <a:xfrm>
            <a:off x="3291840" y="2642616"/>
            <a:ext cx="2514600" cy="1627632"/>
          </a:xfrm>
          <a:prstGeom prst="rect">
            <a:avLst/>
          </a:prstGeom>
          <a:noFill/>
        </p:spPr>
        <p:txBody>
          <a:bodyPr wrap="square" lIns="18288" tIns="18288" rIns="18288" bIns="18288">
            <a:spAutoFit/>
          </a:bodyPr>
          <a:lstStyle/>
          <a:p>
            <a:pPr marL="0" indent="0">
              <a:lnSpc>
                <a:spcPct val="100000"/>
              </a:lnSpc>
              <a:spcBef>
                <a:spcPts val="0"/>
              </a:spcBef>
              <a:spcAft>
                <a:spcPts val="600"/>
              </a:spcAft>
              <a:buNone/>
            </a:pPr>
            <a:r>
              <a:rPr sz="1700" b="0">
                <a:solidFill>
                  <a:srgbClr val="FFFFFF"/>
                </a:solidFill>
                <a:latin typeface="Arial"/>
              </a:rPr>
              <a:t>Percentage of incomplete applications</a:t>
            </a:r>
          </a:p>
          <a:p>
            <a:pPr marL="0" indent="0">
              <a:lnSpc>
                <a:spcPct val="100000"/>
              </a:lnSpc>
              <a:spcAft>
                <a:spcPts val="600"/>
              </a:spcAft>
            </a:pPr>
            <a:r>
              <a:rPr sz="1700" b="0">
                <a:solidFill>
                  <a:srgbClr val="FFFFFF"/>
                </a:solidFill>
                <a:latin typeface="Arial"/>
              </a:rPr>
              <a:t>Manual rework</a:t>
            </a:r>
          </a:p>
        </p:txBody>
      </p:sp>
      <p:sp>
        <p:nvSpPr>
          <p:cNvPr id="27" name="TextBox 26"/>
          <p:cNvSpPr txBox="1"/>
          <p:nvPr/>
        </p:nvSpPr>
        <p:spPr>
          <a:xfrm>
            <a:off x="5989320" y="1975104"/>
            <a:ext cx="2514600" cy="713232"/>
          </a:xfrm>
          <a:prstGeom prst="rect">
            <a:avLst/>
          </a:prstGeom>
          <a:noFill/>
        </p:spPr>
        <p:txBody>
          <a:bodyPr wrap="square" lIns="18288" tIns="18288" rIns="18288" bIns="18288">
            <a:spAutoFit/>
          </a:bodyPr>
          <a:lstStyle/>
          <a:p>
            <a:pPr marL="0" indent="0">
              <a:lnSpc>
                <a:spcPct val="105000"/>
              </a:lnSpc>
              <a:spcBef>
                <a:spcPts val="0"/>
              </a:spcBef>
              <a:spcAft>
                <a:spcPts val="800"/>
              </a:spcAft>
              <a:buNone/>
            </a:pPr>
            <a:r>
              <a:rPr sz="1900" b="1">
                <a:solidFill>
                  <a:srgbClr val="A1F1FE"/>
                </a:solidFill>
                <a:latin typeface="Montserrat"/>
              </a:rPr>
              <a:t>Borrowers and communities</a:t>
            </a:r>
          </a:p>
        </p:txBody>
      </p:sp>
      <p:sp>
        <p:nvSpPr>
          <p:cNvPr id="28" name="TextBox 27"/>
          <p:cNvSpPr txBox="1"/>
          <p:nvPr/>
        </p:nvSpPr>
        <p:spPr>
          <a:xfrm>
            <a:off x="5989320" y="2642616"/>
            <a:ext cx="2514600" cy="1719072"/>
          </a:xfrm>
          <a:prstGeom prst="rect">
            <a:avLst/>
          </a:prstGeom>
          <a:noFill/>
        </p:spPr>
        <p:txBody>
          <a:bodyPr wrap="square" lIns="18288" tIns="18288" rIns="18288" bIns="18288">
            <a:spAutoFit/>
          </a:bodyPr>
          <a:lstStyle/>
          <a:p>
            <a:pPr marL="0" indent="0">
              <a:lnSpc>
                <a:spcPct val="100000"/>
              </a:lnSpc>
              <a:spcBef>
                <a:spcPts val="0"/>
              </a:spcBef>
              <a:spcAft>
                <a:spcPts val="600"/>
              </a:spcAft>
              <a:buNone/>
            </a:pPr>
            <a:r>
              <a:rPr sz="1700" b="0">
                <a:solidFill>
                  <a:srgbClr val="FFFFFF"/>
                </a:solidFill>
                <a:latin typeface="Arial"/>
              </a:rPr>
              <a:t>Borrower experience and communication</a:t>
            </a:r>
          </a:p>
          <a:p>
            <a:pPr marL="0" indent="0">
              <a:lnSpc>
                <a:spcPct val="100000"/>
              </a:lnSpc>
              <a:spcAft>
                <a:spcPts val="600"/>
              </a:spcAft>
            </a:pPr>
            <a:r>
              <a:rPr sz="1700" b="0">
                <a:solidFill>
                  <a:srgbClr val="FFFFFF"/>
                </a:solidFill>
                <a:latin typeface="Arial"/>
              </a:rPr>
              <a:t>Time to funding, where appropriate</a:t>
            </a:r>
          </a:p>
          <a:p>
            <a:pPr marL="0" indent="0">
              <a:lnSpc>
                <a:spcPct val="100000"/>
              </a:lnSpc>
              <a:spcAft>
                <a:spcPts val="600"/>
              </a:spcAft>
            </a:pPr>
            <a:r>
              <a:rPr sz="1700" b="0">
                <a:solidFill>
                  <a:srgbClr val="FFFFFF"/>
                </a:solidFill>
                <a:latin typeface="Arial"/>
              </a:rPr>
              <a:t>CDFI-defined community impact</a:t>
            </a:r>
          </a:p>
        </p:txBody>
      </p:sp>
      <p:cxnSp>
        <p:nvCxnSpPr>
          <p:cNvPr id="3" name="Connector 13">
            <a:extLst>
              <a:ext uri="{FF2B5EF4-FFF2-40B4-BE49-F238E27FC236}">
                <a16:creationId xmlns:a16="http://schemas.microsoft.com/office/drawing/2014/main" id="{CA417E3D-B90D-8932-CA9F-2479D665E35E}"/>
              </a:ext>
            </a:extLst>
          </p:cNvPr>
          <p:cNvCxnSpPr/>
          <p:nvPr/>
        </p:nvCxnSpPr>
        <p:spPr>
          <a:xfrm flipH="1">
            <a:off x="3106384" y="1974560"/>
            <a:ext cx="4536" cy="2354363"/>
          </a:xfrm>
          <a:prstGeom prst="line">
            <a:avLst/>
          </a:prstGeom>
          <a:ln w="25400">
            <a:solidFill>
              <a:srgbClr val="A1F1FE"/>
            </a:solidFill>
          </a:ln>
        </p:spPr>
        <p:style>
          <a:lnRef idx="2">
            <a:schemeClr val="accent1"/>
          </a:lnRef>
          <a:fillRef idx="0">
            <a:schemeClr val="accent1"/>
          </a:fillRef>
          <a:effectRef idx="1">
            <a:schemeClr val="accent1"/>
          </a:effectRef>
          <a:fontRef idx="minor">
            <a:schemeClr val="tx1"/>
          </a:fontRef>
        </p:style>
      </p:cxnSp>
      <p:cxnSp>
        <p:nvCxnSpPr>
          <p:cNvPr id="4" name="Connector 13">
            <a:extLst>
              <a:ext uri="{FF2B5EF4-FFF2-40B4-BE49-F238E27FC236}">
                <a16:creationId xmlns:a16="http://schemas.microsoft.com/office/drawing/2014/main" id="{88EA8679-BCC1-D5CD-1FF9-90C01E306F31}"/>
              </a:ext>
            </a:extLst>
          </p:cNvPr>
          <p:cNvCxnSpPr>
            <a:cxnSpLocks/>
          </p:cNvCxnSpPr>
          <p:nvPr/>
        </p:nvCxnSpPr>
        <p:spPr>
          <a:xfrm flipH="1">
            <a:off x="5827812" y="1974559"/>
            <a:ext cx="4536" cy="2354363"/>
          </a:xfrm>
          <a:prstGeom prst="line">
            <a:avLst/>
          </a:prstGeom>
          <a:ln w="25400">
            <a:solidFill>
              <a:srgbClr val="A1F1FE"/>
            </a:solidFill>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6EC9ABD7-B08E-4065-AF5C-AC1F02CB536F}"/>
              </a:ext>
            </a:extLst>
          </p:cNvPr>
          <p:cNvSpPr/>
          <p:nvPr/>
        </p:nvSpPr>
        <p:spPr>
          <a:xfrm>
            <a:off x="6053328" y="1024128"/>
            <a:ext cx="2761488" cy="1938528"/>
          </a:xfrm>
          <a:prstGeom prst="roundRect">
            <a:avLst/>
          </a:prstGeom>
          <a:solidFill>
            <a:srgbClr val="00A2AE"/>
          </a:solidFill>
        </p:spPr>
        <p:txBody>
          <a:bodyPr wrap="square" lIns="18288" tIns="18288" rIns="18288" bIns="18288" rtlCol="0" anchor="t"/>
          <a:lstStyle/>
          <a:p>
            <a:pPr marL="0" lvl="0" indent="0" algn="ctr">
              <a:lnSpc>
                <a:spcPct val="150000"/>
              </a:lnSpc>
              <a:spcBef>
                <a:spcPts val="0"/>
              </a:spcBef>
              <a:spcAft>
                <a:spcPts val="200"/>
              </a:spcAft>
              <a:buNone/>
            </a:pPr>
            <a:r>
              <a:rPr lang="en-US" sz="2000" b="1">
                <a:solidFill>
                  <a:srgbClr val="FFFFFF"/>
                </a:solidFill>
                <a:latin typeface="Montserrat"/>
              </a:rPr>
              <a:t>SUPPORT</a:t>
            </a:r>
            <a:endParaRPr lang="en-US" sz="1300" b="1">
              <a:solidFill>
                <a:schemeClr val="bg1"/>
              </a:solidFill>
              <a:latin typeface="Montserrat" panose="020B0604020202020204" charset="0"/>
            </a:endParaRPr>
          </a:p>
          <a:p>
            <a:pPr marL="0" indent="0" algn="ctr">
              <a:lnSpc>
                <a:spcPct val="150000"/>
              </a:lnSpc>
              <a:spcAft>
                <a:spcPts val="200"/>
              </a:spcAft>
            </a:pPr>
            <a:r>
              <a:rPr lang="en-US" sz="1300" b="0">
                <a:solidFill>
                  <a:srgbClr val="FFFFFF"/>
                </a:solidFill>
                <a:latin typeface="Arial"/>
              </a:rPr>
              <a:t>Help staff adopt the workflow</a:t>
            </a:r>
          </a:p>
          <a:p>
            <a:pPr marL="0" indent="0" algn="ctr">
              <a:lnSpc>
                <a:spcPct val="150000"/>
              </a:lnSpc>
              <a:spcAft>
                <a:spcPts val="200"/>
              </a:spcAft>
            </a:pPr>
            <a:r>
              <a:rPr lang="en-US" sz="1300" b="0">
                <a:solidFill>
                  <a:srgbClr val="FFFFFF"/>
                </a:solidFill>
                <a:latin typeface="Arial"/>
              </a:rPr>
              <a:t>Monitor quality and performance</a:t>
            </a:r>
          </a:p>
          <a:p>
            <a:pPr marL="0" indent="0" algn="ctr">
              <a:lnSpc>
                <a:spcPct val="150000"/>
              </a:lnSpc>
              <a:spcAft>
                <a:spcPts val="200"/>
              </a:spcAft>
            </a:pPr>
            <a:r>
              <a:rPr lang="en-US" sz="1300" b="0">
                <a:solidFill>
                  <a:srgbClr val="FFFFFF"/>
                </a:solidFill>
                <a:latin typeface="Arial"/>
              </a:rPr>
              <a:t>Expand with measured value</a:t>
            </a:r>
          </a:p>
        </p:txBody>
      </p:sp>
      <p:sp>
        <p:nvSpPr>
          <p:cNvPr id="3" name="object 2">
            <a:extLst>
              <a:ext uri="{FF2B5EF4-FFF2-40B4-BE49-F238E27FC236}">
                <a16:creationId xmlns:a16="http://schemas.microsoft.com/office/drawing/2014/main" id="{1C037C2A-CCA7-43BE-840D-290E53F42197}"/>
              </a:ext>
            </a:extLst>
          </p:cNvPr>
          <p:cNvSpPr/>
          <p:nvPr/>
        </p:nvSpPr>
        <p:spPr>
          <a:xfrm>
            <a:off x="3163824" y="1024128"/>
            <a:ext cx="2761488" cy="1938528"/>
          </a:xfrm>
          <a:prstGeom prst="roundRect">
            <a:avLst/>
          </a:prstGeom>
          <a:solidFill>
            <a:srgbClr val="00A2AE"/>
          </a:solidFill>
        </p:spPr>
        <p:txBody>
          <a:bodyPr wrap="square" lIns="18288" tIns="18288" rIns="18288" bIns="18288" rtlCol="0" anchor="t"/>
          <a:lstStyle/>
          <a:p>
            <a:pPr algn="ctr">
              <a:lnSpc>
                <a:spcPct val="150000"/>
              </a:lnSpc>
              <a:spcAft>
                <a:spcPts val="500"/>
              </a:spcAft>
            </a:pPr>
            <a:r>
              <a:rPr lang="en-US" sz="1800" b="1">
                <a:solidFill>
                  <a:srgbClr val="FFFFFF"/>
                </a:solidFill>
                <a:latin typeface="Montserrat"/>
              </a:rPr>
              <a:t>IMPROVE</a:t>
            </a:r>
          </a:p>
          <a:p>
            <a:pPr algn="ctr">
              <a:lnSpc>
                <a:spcPct val="150000"/>
              </a:lnSpc>
              <a:spcAft>
                <a:spcPts val="500"/>
              </a:spcAft>
            </a:pPr>
            <a:r>
              <a:rPr lang="en-US" sz="1200">
                <a:solidFill>
                  <a:srgbClr val="FFFFFF"/>
                </a:solidFill>
                <a:latin typeface="Montserrat"/>
              </a:rPr>
              <a:t>Build targeted AI workflows</a:t>
            </a:r>
          </a:p>
          <a:p>
            <a:pPr algn="ctr">
              <a:lnSpc>
                <a:spcPct val="150000"/>
              </a:lnSpc>
              <a:spcAft>
                <a:spcPts val="500"/>
              </a:spcAft>
            </a:pPr>
            <a:r>
              <a:rPr lang="en-US" sz="1200">
                <a:solidFill>
                  <a:srgbClr val="FFFFFF"/>
                </a:solidFill>
                <a:latin typeface="Montserrat"/>
              </a:rPr>
              <a:t>Connect existing systems</a:t>
            </a:r>
          </a:p>
          <a:p>
            <a:pPr algn="ctr">
              <a:lnSpc>
                <a:spcPct val="150000"/>
              </a:lnSpc>
              <a:spcAft>
                <a:spcPts val="500"/>
              </a:spcAft>
            </a:pPr>
            <a:r>
              <a:rPr lang="en-US" sz="1200">
                <a:solidFill>
                  <a:srgbClr val="FFFFFF"/>
                </a:solidFill>
                <a:latin typeface="Montserrat"/>
              </a:rPr>
              <a:t>Keep authorized staff in control</a:t>
            </a:r>
          </a:p>
        </p:txBody>
      </p:sp>
      <p:sp>
        <p:nvSpPr>
          <p:cNvPr id="4" name="object 2">
            <a:extLst>
              <a:ext uri="{FF2B5EF4-FFF2-40B4-BE49-F238E27FC236}">
                <a16:creationId xmlns:a16="http://schemas.microsoft.com/office/drawing/2014/main" id="{64FD4A9F-91FF-4D59-9DAF-404B8CC52968}"/>
              </a:ext>
            </a:extLst>
          </p:cNvPr>
          <p:cNvSpPr/>
          <p:nvPr/>
        </p:nvSpPr>
        <p:spPr>
          <a:xfrm>
            <a:off x="274320" y="1024128"/>
            <a:ext cx="2761488" cy="1938528"/>
          </a:xfrm>
          <a:prstGeom prst="roundRect">
            <a:avLst/>
          </a:prstGeom>
          <a:solidFill>
            <a:srgbClr val="00A2AE"/>
          </a:solidFill>
        </p:spPr>
        <p:txBody>
          <a:bodyPr wrap="square" lIns="18288" tIns="18288" rIns="18288" bIns="18288" rtlCol="0" anchor="t"/>
          <a:lstStyle/>
          <a:p>
            <a:pPr marL="0" lvl="0" indent="0" algn="ctr">
              <a:lnSpc>
                <a:spcPct val="150000"/>
              </a:lnSpc>
              <a:spcBef>
                <a:spcPts val="0"/>
              </a:spcBef>
              <a:spcAft>
                <a:spcPts val="500"/>
              </a:spcAft>
              <a:buNone/>
            </a:pPr>
            <a:r>
              <a:rPr lang="en-US" sz="1800" b="1">
                <a:solidFill>
                  <a:srgbClr val="FFFFFF"/>
                </a:solidFill>
                <a:latin typeface="Montserrat"/>
              </a:rPr>
              <a:t>UNDERSTAND</a:t>
            </a:r>
            <a:endParaRPr lang="en-US" sz="1800" b="1">
              <a:solidFill>
                <a:schemeClr val="bg1"/>
              </a:solidFill>
              <a:latin typeface="Montserrat" panose="020B0604020202020204" charset="0"/>
            </a:endParaRPr>
          </a:p>
          <a:p>
            <a:pPr marL="0" indent="0" algn="ctr">
              <a:lnSpc>
                <a:spcPct val="150000"/>
              </a:lnSpc>
              <a:spcAft>
                <a:spcPts val="500"/>
              </a:spcAft>
            </a:pPr>
            <a:r>
              <a:rPr lang="en-US" sz="1200" b="0">
                <a:solidFill>
                  <a:srgbClr val="FFFFFF"/>
                </a:solidFill>
                <a:latin typeface="Arial"/>
              </a:rPr>
              <a:t>Review the lending process</a:t>
            </a:r>
          </a:p>
          <a:p>
            <a:pPr marL="0" indent="0" algn="ctr">
              <a:lnSpc>
                <a:spcPct val="150000"/>
              </a:lnSpc>
              <a:spcAft>
                <a:spcPts val="500"/>
              </a:spcAft>
            </a:pPr>
            <a:r>
              <a:rPr lang="en-US" sz="1200" b="0">
                <a:solidFill>
                  <a:srgbClr val="FFFFFF"/>
                </a:solidFill>
                <a:latin typeface="Arial"/>
              </a:rPr>
              <a:t>Find manual bottlenecks</a:t>
            </a:r>
          </a:p>
          <a:p>
            <a:pPr marL="0" indent="0" algn="ctr">
              <a:lnSpc>
                <a:spcPct val="150000"/>
              </a:lnSpc>
              <a:spcAft>
                <a:spcPts val="500"/>
              </a:spcAft>
            </a:pPr>
            <a:r>
              <a:rPr lang="en-US" sz="1200" b="0">
                <a:solidFill>
                  <a:srgbClr val="FFFFFF"/>
                </a:solidFill>
                <a:latin typeface="Arial"/>
              </a:rPr>
              <a:t>Simplify unnecessary steps</a:t>
            </a:r>
          </a:p>
        </p:txBody>
      </p:sp>
      <p:sp>
        <p:nvSpPr>
          <p:cNvPr id="5" name="Google Shape;213;p36">
            <a:extLst>
              <a:ext uri="{FF2B5EF4-FFF2-40B4-BE49-F238E27FC236}">
                <a16:creationId xmlns:a16="http://schemas.microsoft.com/office/drawing/2014/main" id="{F3799AA1-B859-4CA3-BDFA-968E80381A7E}"/>
              </a:ext>
            </a:extLst>
          </p:cNvPr>
          <p:cNvSpPr txBox="1">
            <a:spLocks/>
          </p:cNvSpPr>
          <p:nvPr/>
        </p:nvSpPr>
        <p:spPr>
          <a:xfrm>
            <a:off x="594360" y="338328"/>
            <a:ext cx="8046720" cy="594360"/>
          </a:xfrm>
          <a:prstGeom prst="rect">
            <a:avLst/>
          </a:prstGeom>
        </p:spPr>
        <p:txBody>
          <a:bodyPr spcFirstLastPara="1" wrap="square" lIns="18288" tIns="18288" rIns="18288" bIns="18288" anchor="b" anchorCtr="0">
            <a:noAutofit/>
          </a:bodyPr>
          <a:lstStyle/>
          <a:p>
            <a:pPr marL="0" lvl="0" indent="0" algn="l">
              <a:lnSpc>
                <a:spcPct val="110000"/>
              </a:lnSpc>
              <a:spcBef>
                <a:spcPts val="0"/>
              </a:spcBef>
              <a:spcAft>
                <a:spcPts val="1000"/>
              </a:spcAft>
              <a:buNone/>
            </a:pPr>
            <a:r>
              <a:rPr lang="en-US" sz="2700" b="1">
                <a:solidFill>
                  <a:srgbClr val="FFFFFF"/>
                </a:solidFill>
                <a:latin typeface="Montserrat"/>
              </a:rPr>
              <a:t>How ISmile Technologies Can Help</a:t>
            </a:r>
            <a:endParaRPr lang="en-US" altLang="en-GB" sz="2800" b="1">
              <a:solidFill>
                <a:schemeClr val="bg1"/>
              </a:solidFill>
              <a:latin typeface="Montserrat" panose="020B0604020202020204" charset="0"/>
            </a:endParaRPr>
          </a:p>
        </p:txBody>
      </p:sp>
      <p:sp>
        <p:nvSpPr>
          <p:cNvPr id="6" name="TextBox 5"/>
          <p:cNvSpPr txBox="1"/>
          <p:nvPr/>
        </p:nvSpPr>
        <p:spPr>
          <a:xfrm>
            <a:off x="457200" y="3621024"/>
            <a:ext cx="8229600" cy="236988"/>
          </a:xfrm>
          <a:prstGeom prst="rect">
            <a:avLst/>
          </a:prstGeom>
          <a:noFill/>
        </p:spPr>
        <p:txBody>
          <a:bodyPr wrap="square" lIns="18288" tIns="18288" rIns="18288" bIns="18288">
            <a:spAutoFit/>
          </a:bodyPr>
          <a:lstStyle/>
          <a:p>
            <a:pPr marL="0" lvl="0" indent="0" algn="l">
              <a:lnSpc>
                <a:spcPct val="100000"/>
              </a:lnSpc>
              <a:spcBef>
                <a:spcPts val="0"/>
              </a:spcBef>
              <a:spcAft>
                <a:spcPts val="0"/>
              </a:spcAft>
              <a:buNone/>
            </a:pPr>
            <a:r>
              <a:rPr lang="en-US" sz="1300" b="0">
                <a:solidFill>
                  <a:srgbClr val="FFFFFF"/>
                </a:solidFill>
                <a:latin typeface="Arial"/>
              </a:rPr>
              <a:t>AGIENT helps ISmile build customized, governed AI-supported workflows for enterprise operations.</a:t>
            </a:r>
          </a:p>
        </p:txBody>
      </p:sp>
      <p:sp>
        <p:nvSpPr>
          <p:cNvPr id="7" name="TextBox 6"/>
          <p:cNvSpPr txBox="1"/>
          <p:nvPr/>
        </p:nvSpPr>
        <p:spPr>
          <a:xfrm>
            <a:off x="457200" y="3090672"/>
            <a:ext cx="8229600" cy="457200"/>
          </a:xfrm>
          <a:prstGeom prst="rect">
            <a:avLst/>
          </a:prstGeom>
          <a:noFill/>
        </p:spPr>
        <p:txBody>
          <a:bodyPr wrap="square" lIns="18288" tIns="18288" rIns="18288" bIns="18288">
            <a:spAutoFit/>
          </a:bodyPr>
          <a:lstStyle/>
          <a:p>
            <a:pPr marL="0" indent="0">
              <a:lnSpc>
                <a:spcPct val="100000"/>
              </a:lnSpc>
              <a:spcBef>
                <a:spcPts val="0"/>
              </a:spcBef>
              <a:spcAft>
                <a:spcPts val="0"/>
              </a:spcAft>
              <a:buNone/>
            </a:pPr>
            <a:r>
              <a:rPr sz="1450" b="1">
                <a:solidFill>
                  <a:srgbClr val="A1F1FE"/>
                </a:solidFill>
                <a:latin typeface="Montserrat"/>
              </a:rPr>
              <a:t>Built around your systems. Designed for your processes.</a:t>
            </a:r>
          </a:p>
          <a:p>
            <a:pPr marL="0" indent="0">
              <a:lnSpc>
                <a:spcPct val="100000"/>
              </a:lnSpc>
              <a:spcAft>
                <a:spcPts val="0"/>
              </a:spcAft>
            </a:pPr>
            <a:r>
              <a:rPr sz="1450" b="1">
                <a:solidFill>
                  <a:srgbClr val="A1F1FE"/>
                </a:solidFill>
                <a:latin typeface="Montserrat"/>
              </a:rPr>
              <a:t>Owned by your organization.</a:t>
            </a:r>
          </a:p>
        </p:txBody>
      </p:sp>
      <p:sp>
        <p:nvSpPr>
          <p:cNvPr id="8" name="TextBox 7"/>
          <p:cNvSpPr txBox="1"/>
          <p:nvPr/>
        </p:nvSpPr>
        <p:spPr>
          <a:xfrm>
            <a:off x="457200" y="4050791"/>
            <a:ext cx="8229600" cy="310896"/>
          </a:xfrm>
          <a:prstGeom prst="rect">
            <a:avLst/>
          </a:prstGeom>
          <a:noFill/>
        </p:spPr>
        <p:txBody>
          <a:bodyPr wrap="square" lIns="18288" tIns="18288" rIns="18288" bIns="18288">
            <a:spAutoFit/>
          </a:bodyPr>
          <a:lstStyle/>
          <a:p>
            <a:pPr marL="0" indent="0">
              <a:lnSpc>
                <a:spcPct val="105000"/>
              </a:lnSpc>
              <a:spcBef>
                <a:spcPts val="0"/>
              </a:spcBef>
              <a:spcAft>
                <a:spcPts val="800"/>
              </a:spcAft>
              <a:buNone/>
            </a:pPr>
            <a:r>
              <a:rPr sz="1600" b="1">
                <a:solidFill>
                  <a:srgbClr val="A1F1FE"/>
                </a:solidFill>
                <a:latin typeface="Montserrat"/>
              </a:rPr>
              <a:t>Relevant Financial-Services Experience</a:t>
            </a:r>
          </a:p>
        </p:txBody>
      </p:sp>
      <p:sp>
        <p:nvSpPr>
          <p:cNvPr id="9" name="TextBox 8"/>
          <p:cNvSpPr txBox="1"/>
          <p:nvPr/>
        </p:nvSpPr>
        <p:spPr>
          <a:xfrm>
            <a:off x="1508760" y="4389120"/>
            <a:ext cx="3474720" cy="640080"/>
          </a:xfrm>
          <a:prstGeom prst="rect">
            <a:avLst/>
          </a:prstGeom>
          <a:noFill/>
        </p:spPr>
        <p:txBody>
          <a:bodyPr wrap="square" lIns="18288" tIns="18288" rIns="18288" bIns="18288">
            <a:spAutoFit/>
          </a:bodyPr>
          <a:lstStyle/>
          <a:p>
            <a:pPr marL="0" indent="0">
              <a:lnSpc>
                <a:spcPct val="100000"/>
              </a:lnSpc>
              <a:spcBef>
                <a:spcPts val="0"/>
              </a:spcBef>
              <a:spcAft>
                <a:spcPts val="300"/>
              </a:spcAft>
              <a:buNone/>
            </a:pPr>
            <a:r>
              <a:rPr sz="1200" b="0">
                <a:solidFill>
                  <a:srgbClr val="FFFFFF"/>
                </a:solidFill>
                <a:latin typeface="Arial"/>
              </a:rPr>
              <a:t>Loan-reporting automation</a:t>
            </a:r>
          </a:p>
          <a:p>
            <a:pPr marL="0" indent="0">
              <a:lnSpc>
                <a:spcPct val="100000"/>
              </a:lnSpc>
              <a:spcAft>
                <a:spcPts val="300"/>
              </a:spcAft>
            </a:pPr>
            <a:r>
              <a:rPr sz="1200" b="0">
                <a:solidFill>
                  <a:srgbClr val="FFFFFF"/>
                </a:solidFill>
                <a:latin typeface="Arial"/>
              </a:rPr>
              <a:t>Enterprise knowledge assistants</a:t>
            </a:r>
          </a:p>
        </p:txBody>
      </p:sp>
      <p:sp>
        <p:nvSpPr>
          <p:cNvPr id="10" name="TextBox 9"/>
          <p:cNvSpPr txBox="1"/>
          <p:nvPr/>
        </p:nvSpPr>
        <p:spPr>
          <a:xfrm>
            <a:off x="4983480" y="4389120"/>
            <a:ext cx="4023360" cy="640080"/>
          </a:xfrm>
          <a:prstGeom prst="rect">
            <a:avLst/>
          </a:prstGeom>
          <a:noFill/>
        </p:spPr>
        <p:txBody>
          <a:bodyPr wrap="square" lIns="18288" tIns="18288" rIns="18288" bIns="18288">
            <a:spAutoFit/>
          </a:bodyPr>
          <a:lstStyle/>
          <a:p>
            <a:pPr marL="0" indent="0">
              <a:lnSpc>
                <a:spcPct val="100000"/>
              </a:lnSpc>
              <a:spcBef>
                <a:spcPts val="0"/>
              </a:spcBef>
              <a:spcAft>
                <a:spcPts val="300"/>
              </a:spcAft>
              <a:buNone/>
            </a:pPr>
            <a:r>
              <a:rPr sz="1200" b="0">
                <a:solidFill>
                  <a:srgbClr val="FFFFFF"/>
                </a:solidFill>
                <a:latin typeface="Arial"/>
              </a:rPr>
              <a:t>Financial document processing and validation</a:t>
            </a:r>
          </a:p>
          <a:p>
            <a:pPr marL="0" indent="0">
              <a:lnSpc>
                <a:spcPct val="100000"/>
              </a:lnSpc>
              <a:spcAft>
                <a:spcPts val="300"/>
              </a:spcAft>
            </a:pPr>
            <a:r>
              <a:rPr sz="1200" b="0">
                <a:solidFill>
                  <a:srgbClr val="FFFFFF"/>
                </a:solidFill>
                <a:latin typeface="Arial"/>
              </a:rPr>
              <a:t>Customer/member data integration workflows</a:t>
            </a:r>
          </a:p>
        </p:txBody>
      </p:sp>
    </p:spTree>
    <p:extLst>
      <p:ext uri="{BB962C8B-B14F-4D97-AF65-F5344CB8AC3E}">
        <p14:creationId xmlns:p14="http://schemas.microsoft.com/office/powerpoint/2010/main" val="166740730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8" name="Google Shape;1264;p61">
            <a:extLst>
              <a:ext uri="{FF2B5EF4-FFF2-40B4-BE49-F238E27FC236}">
                <a16:creationId xmlns:a16="http://schemas.microsoft.com/office/drawing/2014/main" id="{F67094C3-33A6-4128-9ABF-23F88722E1F4}"/>
              </a:ext>
            </a:extLst>
          </p:cNvPr>
          <p:cNvSpPr txBox="1">
            <a:spLocks noGrp="1"/>
          </p:cNvSpPr>
          <p:nvPr>
            <p:ph type="title"/>
          </p:nvPr>
        </p:nvSpPr>
        <p:spPr>
          <a:xfrm>
            <a:off x="548640" y="347472"/>
            <a:ext cx="8092440" cy="877824"/>
          </a:xfrm>
          <a:prstGeom prst="rect">
            <a:avLst/>
          </a:prstGeom>
        </p:spPr>
        <p:txBody>
          <a:bodyPr spcFirstLastPara="1" wrap="square" lIns="18288" tIns="18288" rIns="18288" bIns="18288" anchor="b" anchorCtr="0">
            <a:noAutofit/>
          </a:bodyPr>
          <a:lstStyle/>
          <a:p>
            <a:pPr marL="0" lvl="0" indent="0" algn="l">
              <a:lnSpc>
                <a:spcPct val="110000"/>
              </a:lnSpc>
              <a:spcBef>
                <a:spcPts val="0"/>
              </a:spcBef>
              <a:spcAft>
                <a:spcPts val="1000"/>
              </a:spcAft>
              <a:buNone/>
            </a:pPr>
            <a:r>
              <a:rPr sz="2700" b="1">
                <a:solidFill>
                  <a:srgbClr val="FFFFFF"/>
                </a:solidFill>
                <a:latin typeface="Montserrat"/>
              </a:rPr>
              <a:t>A Small Start Can Build Confidence</a:t>
            </a:r>
          </a:p>
        </p:txBody>
      </p:sp>
      <p:sp>
        <p:nvSpPr>
          <p:cNvPr id="9" name="Subtitle 2">
            <a:extLst>
              <a:ext uri="{FF2B5EF4-FFF2-40B4-BE49-F238E27FC236}">
                <a16:creationId xmlns:a16="http://schemas.microsoft.com/office/drawing/2014/main" id="{2D03B7EB-2BD0-4FFF-BB9B-0EB2AF3B3CC1}"/>
              </a:ext>
            </a:extLst>
          </p:cNvPr>
          <p:cNvSpPr txBox="1">
            <a:spLocks/>
          </p:cNvSpPr>
          <p:nvPr/>
        </p:nvSpPr>
        <p:spPr>
          <a:xfrm>
            <a:off x="594360" y="1371600"/>
            <a:ext cx="7955279" cy="566928"/>
          </a:xfrm>
          <a:prstGeom prst="rect">
            <a:avLst/>
          </a:prstGeom>
          <a:noFill/>
          <a:ln>
            <a:noFill/>
          </a:ln>
        </p:spPr>
        <p:txBody>
          <a:bodyPr spcFirstLastPara="1" wrap="square" lIns="18288" tIns="18288" rIns="18288" bIns="18288" anchor="t" anchorCtr="0">
            <a:noAutofit/>
          </a:bodyPr>
          <a:lstStyle/>
          <a:p>
            <a:pPr marL="0" lvl="0" indent="0" algn="l">
              <a:lnSpc>
                <a:spcPct val="110000"/>
              </a:lnSpc>
              <a:spcBef>
                <a:spcPts val="0"/>
              </a:spcBef>
              <a:spcAft>
                <a:spcPts val="1000"/>
              </a:spcAft>
              <a:buSzPct val="120000"/>
              <a:buNone/>
            </a:pPr>
            <a:r>
              <a:rPr sz="2000" b="0">
                <a:solidFill>
                  <a:srgbClr val="FFFFFF"/>
                </a:solidFill>
                <a:latin typeface="Arial"/>
              </a:rPr>
              <a:t>One manageable improvement, with evidence before expansion.</a:t>
            </a:r>
          </a:p>
        </p:txBody>
      </p:sp>
      <p:sp>
        <p:nvSpPr>
          <p:cNvPr id="10" name="Rounded Rectangle 9"/>
          <p:cNvSpPr/>
          <p:nvPr/>
        </p:nvSpPr>
        <p:spPr>
          <a:xfrm>
            <a:off x="594360" y="2331720"/>
            <a:ext cx="1874519" cy="731520"/>
          </a:xfrm>
          <a:prstGeom prst="roundRect">
            <a:avLst/>
          </a:prstGeom>
          <a:solidFill>
            <a:srgbClr val="079AB1"/>
          </a:solidFill>
          <a:ln>
            <a:solidFill>
              <a:srgbClr val="A1F1FE"/>
            </a:solidFill>
          </a:ln>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lstStyle/>
          <a:p>
            <a:pPr marL="0" lvl="0" indent="0" algn="l">
              <a:lnSpc>
                <a:spcPct val="110000"/>
              </a:lnSpc>
              <a:spcBef>
                <a:spcPts val="0"/>
              </a:spcBef>
              <a:spcAft>
                <a:spcPts val="1000"/>
              </a:spcAft>
              <a:buNone/>
            </a:pPr>
            <a:r>
              <a:rPr sz="1700" b="0">
                <a:solidFill>
                  <a:srgbClr val="FFFFFF"/>
                </a:solidFill>
                <a:latin typeface="Arial"/>
              </a:rPr>
              <a:t>1  Identify</a:t>
            </a:r>
          </a:p>
        </p:txBody>
      </p:sp>
      <p:sp>
        <p:nvSpPr>
          <p:cNvPr id="11" name="TextBox 10"/>
          <p:cNvSpPr txBox="1"/>
          <p:nvPr/>
        </p:nvSpPr>
        <p:spPr>
          <a:xfrm>
            <a:off x="594360" y="3319272"/>
            <a:ext cx="1874519" cy="685800"/>
          </a:xfrm>
          <a:prstGeom prst="rect">
            <a:avLst/>
          </a:prstGeom>
          <a:noFill/>
        </p:spPr>
        <p:txBody>
          <a:bodyPr wrap="square" lIns="18288" tIns="18288" rIns="18288" bIns="18288">
            <a:spAutoFit/>
          </a:bodyPr>
          <a:lstStyle/>
          <a:p>
            <a:pPr marL="0" lvl="0" indent="0" algn="l">
              <a:lnSpc>
                <a:spcPct val="110000"/>
              </a:lnSpc>
              <a:spcBef>
                <a:spcPts val="0"/>
              </a:spcBef>
              <a:spcAft>
                <a:spcPts val="1000"/>
              </a:spcAft>
              <a:buNone/>
            </a:pPr>
            <a:r>
              <a:rPr sz="1800" b="0">
                <a:solidFill>
                  <a:srgbClr val="FFFFFF"/>
                </a:solidFill>
                <a:latin typeface="Arial"/>
              </a:rPr>
              <a:t>One lending bottleneck</a:t>
            </a:r>
          </a:p>
        </p:txBody>
      </p:sp>
      <p:sp>
        <p:nvSpPr>
          <p:cNvPr id="12" name="Rounded Rectangle 11"/>
          <p:cNvSpPr/>
          <p:nvPr/>
        </p:nvSpPr>
        <p:spPr>
          <a:xfrm>
            <a:off x="2633472" y="2331720"/>
            <a:ext cx="1874519" cy="731520"/>
          </a:xfrm>
          <a:prstGeom prst="roundRect">
            <a:avLst/>
          </a:prstGeom>
          <a:solidFill>
            <a:srgbClr val="079AB1"/>
          </a:solidFill>
          <a:ln>
            <a:solidFill>
              <a:srgbClr val="A1F1FE"/>
            </a:solidFill>
          </a:ln>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lstStyle/>
          <a:p>
            <a:pPr marL="0" lvl="0" indent="0" algn="l">
              <a:lnSpc>
                <a:spcPct val="110000"/>
              </a:lnSpc>
              <a:spcBef>
                <a:spcPts val="0"/>
              </a:spcBef>
              <a:spcAft>
                <a:spcPts val="1000"/>
              </a:spcAft>
              <a:buNone/>
            </a:pPr>
            <a:r>
              <a:rPr sz="1700" b="0">
                <a:solidFill>
                  <a:srgbClr val="FFFFFF"/>
                </a:solidFill>
                <a:latin typeface="Arial"/>
              </a:rPr>
              <a:t>2  Simplify</a:t>
            </a:r>
          </a:p>
        </p:txBody>
      </p:sp>
      <p:sp>
        <p:nvSpPr>
          <p:cNvPr id="13" name="TextBox 12"/>
          <p:cNvSpPr txBox="1"/>
          <p:nvPr/>
        </p:nvSpPr>
        <p:spPr>
          <a:xfrm>
            <a:off x="2633472" y="3319272"/>
            <a:ext cx="1874519" cy="685800"/>
          </a:xfrm>
          <a:prstGeom prst="rect">
            <a:avLst/>
          </a:prstGeom>
          <a:noFill/>
        </p:spPr>
        <p:txBody>
          <a:bodyPr wrap="square" lIns="18288" tIns="18288" rIns="18288" bIns="18288">
            <a:spAutoFit/>
          </a:bodyPr>
          <a:lstStyle/>
          <a:p>
            <a:pPr marL="0" lvl="0" indent="0" algn="l">
              <a:lnSpc>
                <a:spcPct val="110000"/>
              </a:lnSpc>
              <a:spcBef>
                <a:spcPts val="0"/>
              </a:spcBef>
              <a:spcAft>
                <a:spcPts val="1000"/>
              </a:spcAft>
              <a:buNone/>
            </a:pPr>
            <a:r>
              <a:rPr sz="1800" b="0">
                <a:solidFill>
                  <a:srgbClr val="FFFFFF"/>
                </a:solidFill>
                <a:latin typeface="Arial"/>
              </a:rPr>
              <a:t>Understand the process</a:t>
            </a:r>
          </a:p>
        </p:txBody>
      </p:sp>
      <p:sp>
        <p:nvSpPr>
          <p:cNvPr id="14" name="Rounded Rectangle 13"/>
          <p:cNvSpPr/>
          <p:nvPr/>
        </p:nvSpPr>
        <p:spPr>
          <a:xfrm>
            <a:off x="4672584" y="2331720"/>
            <a:ext cx="1874519" cy="731520"/>
          </a:xfrm>
          <a:prstGeom prst="roundRect">
            <a:avLst/>
          </a:prstGeom>
          <a:solidFill>
            <a:srgbClr val="079AB1"/>
          </a:solidFill>
          <a:ln>
            <a:solidFill>
              <a:srgbClr val="A1F1FE"/>
            </a:solidFill>
          </a:ln>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lstStyle/>
          <a:p>
            <a:pPr marL="0" lvl="0" indent="0" algn="l">
              <a:lnSpc>
                <a:spcPct val="110000"/>
              </a:lnSpc>
              <a:spcBef>
                <a:spcPts val="0"/>
              </a:spcBef>
              <a:spcAft>
                <a:spcPts val="1000"/>
              </a:spcAft>
              <a:buNone/>
            </a:pPr>
            <a:r>
              <a:rPr sz="1700" b="0">
                <a:solidFill>
                  <a:srgbClr val="FFFFFF"/>
                </a:solidFill>
                <a:latin typeface="Arial"/>
              </a:rPr>
              <a:t>3  Test</a:t>
            </a:r>
          </a:p>
        </p:txBody>
      </p:sp>
      <p:sp>
        <p:nvSpPr>
          <p:cNvPr id="15" name="TextBox 14"/>
          <p:cNvSpPr txBox="1"/>
          <p:nvPr/>
        </p:nvSpPr>
        <p:spPr>
          <a:xfrm>
            <a:off x="4672584" y="3319272"/>
            <a:ext cx="1874519" cy="685800"/>
          </a:xfrm>
          <a:prstGeom prst="rect">
            <a:avLst/>
          </a:prstGeom>
          <a:noFill/>
        </p:spPr>
        <p:txBody>
          <a:bodyPr wrap="square" lIns="18288" tIns="18288" rIns="18288" bIns="18288">
            <a:spAutoFit/>
          </a:bodyPr>
          <a:lstStyle/>
          <a:p>
            <a:pPr marL="0" lvl="0" indent="0" algn="l">
              <a:lnSpc>
                <a:spcPct val="110000"/>
              </a:lnSpc>
              <a:spcBef>
                <a:spcPts val="0"/>
              </a:spcBef>
              <a:spcAft>
                <a:spcPts val="1000"/>
              </a:spcAft>
              <a:buNone/>
            </a:pPr>
            <a:r>
              <a:rPr sz="1800" b="0">
                <a:solidFill>
                  <a:srgbClr val="FFFFFF"/>
                </a:solidFill>
                <a:latin typeface="Arial"/>
              </a:rPr>
              <a:t>Control and measure</a:t>
            </a:r>
          </a:p>
        </p:txBody>
      </p:sp>
      <p:sp>
        <p:nvSpPr>
          <p:cNvPr id="16" name="Rounded Rectangle 15"/>
          <p:cNvSpPr/>
          <p:nvPr/>
        </p:nvSpPr>
        <p:spPr>
          <a:xfrm>
            <a:off x="6711696" y="2331720"/>
            <a:ext cx="1874519" cy="731520"/>
          </a:xfrm>
          <a:prstGeom prst="roundRect">
            <a:avLst/>
          </a:prstGeom>
          <a:solidFill>
            <a:srgbClr val="079AB1"/>
          </a:solidFill>
          <a:ln>
            <a:solidFill>
              <a:srgbClr val="A1F1FE"/>
            </a:solidFill>
          </a:ln>
        </p:spPr>
        <p:style>
          <a:lnRef idx="1">
            <a:schemeClr val="accent1"/>
          </a:lnRef>
          <a:fillRef idx="3">
            <a:schemeClr val="accent1"/>
          </a:fillRef>
          <a:effectRef idx="2">
            <a:schemeClr val="accent1"/>
          </a:effectRef>
          <a:fontRef idx="minor">
            <a:schemeClr val="lt1"/>
          </a:fontRef>
        </p:style>
        <p:txBody>
          <a:bodyPr wrap="square" lIns="18288" tIns="18288" rIns="18288" bIns="18288" rtlCol="0" anchor="ctr"/>
          <a:lstStyle/>
          <a:p>
            <a:pPr marL="0" lvl="0" indent="0" algn="l">
              <a:lnSpc>
                <a:spcPct val="110000"/>
              </a:lnSpc>
              <a:spcBef>
                <a:spcPts val="0"/>
              </a:spcBef>
              <a:spcAft>
                <a:spcPts val="1000"/>
              </a:spcAft>
              <a:buNone/>
            </a:pPr>
            <a:r>
              <a:rPr sz="1700" b="0">
                <a:solidFill>
                  <a:srgbClr val="FFFFFF"/>
                </a:solidFill>
                <a:latin typeface="Arial"/>
              </a:rPr>
              <a:t>4  Expand</a:t>
            </a:r>
          </a:p>
        </p:txBody>
      </p:sp>
      <p:sp>
        <p:nvSpPr>
          <p:cNvPr id="17" name="TextBox 16"/>
          <p:cNvSpPr txBox="1"/>
          <p:nvPr/>
        </p:nvSpPr>
        <p:spPr>
          <a:xfrm>
            <a:off x="6711696" y="3319272"/>
            <a:ext cx="1874519" cy="685800"/>
          </a:xfrm>
          <a:prstGeom prst="rect">
            <a:avLst/>
          </a:prstGeom>
          <a:noFill/>
        </p:spPr>
        <p:txBody>
          <a:bodyPr wrap="square" lIns="18288" tIns="18288" rIns="18288" bIns="18288">
            <a:spAutoFit/>
          </a:bodyPr>
          <a:lstStyle/>
          <a:p>
            <a:pPr marL="0" lvl="0" indent="0" algn="l">
              <a:lnSpc>
                <a:spcPct val="110000"/>
              </a:lnSpc>
              <a:spcBef>
                <a:spcPts val="0"/>
              </a:spcBef>
              <a:spcAft>
                <a:spcPts val="1000"/>
              </a:spcAft>
              <a:buNone/>
            </a:pPr>
            <a:r>
              <a:rPr sz="1800" b="0">
                <a:solidFill>
                  <a:srgbClr val="FFFFFF"/>
                </a:solidFill>
                <a:latin typeface="Arial"/>
              </a:rPr>
              <a:t>Only if value is clear</a:t>
            </a:r>
          </a:p>
        </p:txBody>
      </p:sp>
      <p:sp>
        <p:nvSpPr>
          <p:cNvPr id="18" name="TextBox 17"/>
          <p:cNvSpPr txBox="1"/>
          <p:nvPr/>
        </p:nvSpPr>
        <p:spPr>
          <a:xfrm>
            <a:off x="1481328" y="4736592"/>
            <a:ext cx="7040880" cy="274320"/>
          </a:xfrm>
          <a:prstGeom prst="rect">
            <a:avLst/>
          </a:prstGeom>
          <a:noFill/>
        </p:spPr>
        <p:txBody>
          <a:bodyPr wrap="square" lIns="18288" tIns="18288" rIns="18288" bIns="18288">
            <a:spAutoFit/>
          </a:bodyPr>
          <a:lstStyle/>
          <a:p>
            <a:pPr marL="0" lvl="0" indent="0" algn="l">
              <a:lnSpc>
                <a:spcPct val="110000"/>
              </a:lnSpc>
              <a:spcBef>
                <a:spcPts val="0"/>
              </a:spcBef>
              <a:spcAft>
                <a:spcPts val="1000"/>
              </a:spcAft>
              <a:buNone/>
            </a:pPr>
            <a:r>
              <a:rPr sz="1100" b="0">
                <a:solidFill>
                  <a:srgbClr val="A1F1FE"/>
                </a:solidFill>
                <a:latin typeface="Arial"/>
              </a:rPr>
              <a:t>Possible first project: loan-file completeness or document intake. Your priorities decide.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8" name="Google Shape;1264;p61">
            <a:extLst>
              <a:ext uri="{FF2B5EF4-FFF2-40B4-BE49-F238E27FC236}">
                <a16:creationId xmlns:a16="http://schemas.microsoft.com/office/drawing/2014/main" id="{F67094C3-33A6-4128-9ABF-23F88722E1F4}"/>
              </a:ext>
            </a:extLst>
          </p:cNvPr>
          <p:cNvSpPr txBox="1">
            <a:spLocks noGrp="1"/>
          </p:cNvSpPr>
          <p:nvPr>
            <p:ph type="title"/>
          </p:nvPr>
        </p:nvSpPr>
        <p:spPr>
          <a:xfrm>
            <a:off x="548640" y="347472"/>
            <a:ext cx="8092440" cy="877824"/>
          </a:xfrm>
          <a:prstGeom prst="rect">
            <a:avLst/>
          </a:prstGeom>
        </p:spPr>
        <p:txBody>
          <a:bodyPr spcFirstLastPara="1" wrap="square" lIns="18288" tIns="18288" rIns="18288" bIns="18288" anchor="b" anchorCtr="0">
            <a:noAutofit/>
          </a:bodyPr>
          <a:lstStyle/>
          <a:p>
            <a:pPr marL="0" lvl="0" indent="0" algn="l">
              <a:lnSpc>
                <a:spcPct val="110000"/>
              </a:lnSpc>
              <a:spcBef>
                <a:spcPts val="0"/>
              </a:spcBef>
              <a:spcAft>
                <a:spcPts val="1000"/>
              </a:spcAft>
              <a:buNone/>
            </a:pPr>
            <a:r>
              <a:rPr sz="2700" b="1">
                <a:solidFill>
                  <a:srgbClr val="FFFFFF"/>
                </a:solidFill>
                <a:latin typeface="Montserrat"/>
              </a:rPr>
              <a:t>Let's Talk About Your Lending Challenges</a:t>
            </a:r>
          </a:p>
        </p:txBody>
      </p:sp>
      <p:sp>
        <p:nvSpPr>
          <p:cNvPr id="9" name="Subtitle 2">
            <a:extLst>
              <a:ext uri="{FF2B5EF4-FFF2-40B4-BE49-F238E27FC236}">
                <a16:creationId xmlns:a16="http://schemas.microsoft.com/office/drawing/2014/main" id="{2D03B7EB-2BD0-4FFF-BB9B-0EB2AF3B3CC1}"/>
              </a:ext>
            </a:extLst>
          </p:cNvPr>
          <p:cNvSpPr txBox="1">
            <a:spLocks/>
          </p:cNvSpPr>
          <p:nvPr/>
        </p:nvSpPr>
        <p:spPr>
          <a:xfrm>
            <a:off x="914400" y="1828800"/>
            <a:ext cx="7315200" cy="1645920"/>
          </a:xfrm>
          <a:prstGeom prst="rect">
            <a:avLst/>
          </a:prstGeom>
          <a:noFill/>
          <a:ln>
            <a:noFill/>
          </a:ln>
        </p:spPr>
        <p:txBody>
          <a:bodyPr spcFirstLastPara="1" wrap="square" lIns="18288" tIns="18288" rIns="18288" bIns="18288" anchor="t" anchorCtr="0">
            <a:noAutofit/>
          </a:bodyPr>
          <a:lstStyle/>
          <a:p>
            <a:pPr marL="0" lvl="0" indent="0" algn="l">
              <a:lnSpc>
                <a:spcPct val="110000"/>
              </a:lnSpc>
              <a:spcBef>
                <a:spcPts val="0"/>
              </a:spcBef>
              <a:spcAft>
                <a:spcPts val="1000"/>
              </a:spcAft>
              <a:buSzPct val="120000"/>
              <a:buNone/>
            </a:pPr>
            <a:r>
              <a:rPr sz="3000" b="1">
                <a:solidFill>
                  <a:srgbClr val="FFFFFF"/>
                </a:solidFill>
                <a:latin typeface="Montserrat"/>
              </a:rPr>
              <a:t>Where would removing manual work make the biggest difference for your team?</a:t>
            </a:r>
          </a:p>
        </p:txBody>
      </p:sp>
      <p:sp>
        <p:nvSpPr>
          <p:cNvPr id="10" name="TextBox 9"/>
          <p:cNvSpPr txBox="1"/>
          <p:nvPr/>
        </p:nvSpPr>
        <p:spPr>
          <a:xfrm>
            <a:off x="914400" y="3858768"/>
            <a:ext cx="7315200" cy="457200"/>
          </a:xfrm>
          <a:prstGeom prst="rect">
            <a:avLst/>
          </a:prstGeom>
          <a:noFill/>
        </p:spPr>
        <p:txBody>
          <a:bodyPr wrap="square" lIns="18288" tIns="18288" rIns="18288" bIns="18288">
            <a:spAutoFit/>
          </a:bodyPr>
          <a:lstStyle/>
          <a:p>
            <a:pPr marL="0" lvl="0" indent="0" algn="l">
              <a:lnSpc>
                <a:spcPct val="110000"/>
              </a:lnSpc>
              <a:spcBef>
                <a:spcPts val="0"/>
              </a:spcBef>
              <a:spcAft>
                <a:spcPts val="1000"/>
              </a:spcAft>
              <a:buNone/>
            </a:pPr>
            <a:r>
              <a:rPr sz="2100" b="0">
                <a:solidFill>
                  <a:srgbClr val="A1F1FE"/>
                </a:solidFill>
                <a:latin typeface="Arial"/>
              </a:rPr>
              <a:t>Questions and discussion</a:t>
            </a:r>
          </a:p>
        </p:txBody>
      </p:sp>
      <p:sp>
        <p:nvSpPr>
          <p:cNvPr id="11" name="TextBox 10"/>
          <p:cNvSpPr txBox="1"/>
          <p:nvPr/>
        </p:nvSpPr>
        <p:spPr>
          <a:xfrm>
            <a:off x="1481328" y="4736592"/>
            <a:ext cx="7040880" cy="274320"/>
          </a:xfrm>
          <a:prstGeom prst="rect">
            <a:avLst/>
          </a:prstGeom>
          <a:noFill/>
        </p:spPr>
        <p:txBody>
          <a:bodyPr wrap="square" lIns="18288" tIns="18288" rIns="18288" bIns="18288">
            <a:spAutoFit/>
          </a:bodyPr>
          <a:lstStyle/>
          <a:p>
            <a:pPr marL="0" lvl="0" indent="0" algn="l">
              <a:lnSpc>
                <a:spcPct val="110000"/>
              </a:lnSpc>
              <a:spcBef>
                <a:spcPts val="0"/>
              </a:spcBef>
              <a:spcAft>
                <a:spcPts val="1000"/>
              </a:spcAft>
              <a:buNone/>
            </a:pPr>
            <a:r>
              <a:rPr sz="1100" b="0">
                <a:solidFill>
                  <a:srgbClr val="A1F1FE"/>
                </a:solidFill>
                <a:latin typeface="Arial"/>
              </a:rPr>
              <a:t>Please avoid sharing borrower names, account details or other sensitive information.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70"/>
        <p:cNvGrpSpPr/>
        <p:nvPr/>
      </p:nvGrpSpPr>
      <p:grpSpPr>
        <a:xfrm>
          <a:off x="0" y="0"/>
          <a:ext cx="0" cy="0"/>
          <a:chOff x="0" y="0"/>
          <a:chExt cx="0" cy="0"/>
        </a:xfrm>
      </p:grpSpPr>
      <p:sp>
        <p:nvSpPr>
          <p:cNvPr id="8" name="Google Shape;1264;p61">
            <a:extLst>
              <a:ext uri="{FF2B5EF4-FFF2-40B4-BE49-F238E27FC236}">
                <a16:creationId xmlns:a16="http://schemas.microsoft.com/office/drawing/2014/main" id="{F67094C3-33A6-4128-9ABF-23F88722E1F4}"/>
              </a:ext>
            </a:extLst>
          </p:cNvPr>
          <p:cNvSpPr txBox="1">
            <a:spLocks noGrp="1"/>
          </p:cNvSpPr>
          <p:nvPr>
            <p:ph type="title"/>
          </p:nvPr>
        </p:nvSpPr>
        <p:spPr>
          <a:xfrm>
            <a:off x="548640" y="347472"/>
            <a:ext cx="8092440" cy="877824"/>
          </a:xfrm>
          <a:prstGeom prst="rect">
            <a:avLst/>
          </a:prstGeom>
        </p:spPr>
        <p:txBody>
          <a:bodyPr spcFirstLastPara="1" wrap="square" lIns="18288" tIns="18288" rIns="18288" bIns="18288" anchor="b" anchorCtr="0">
            <a:noAutofit/>
          </a:bodyPr>
          <a:lstStyle/>
          <a:p>
            <a:pPr marL="0" lvl="0" indent="0" algn="l">
              <a:lnSpc>
                <a:spcPct val="110000"/>
              </a:lnSpc>
              <a:spcBef>
                <a:spcPts val="0"/>
              </a:spcBef>
              <a:spcAft>
                <a:spcPts val="1000"/>
              </a:spcAft>
              <a:buNone/>
            </a:pPr>
            <a:r>
              <a:rPr sz="2700" b="1">
                <a:solidFill>
                  <a:srgbClr val="FFFFFF"/>
                </a:solidFill>
                <a:latin typeface="Montserrat"/>
              </a:rPr>
              <a:t>Three Takeaways and Thank You</a:t>
            </a:r>
          </a:p>
        </p:txBody>
      </p:sp>
      <p:sp>
        <p:nvSpPr>
          <p:cNvPr id="9" name="Subtitle 2">
            <a:extLst>
              <a:ext uri="{FF2B5EF4-FFF2-40B4-BE49-F238E27FC236}">
                <a16:creationId xmlns:a16="http://schemas.microsoft.com/office/drawing/2014/main" id="{2D03B7EB-2BD0-4FFF-BB9B-0EB2AF3B3CC1}"/>
              </a:ext>
            </a:extLst>
          </p:cNvPr>
          <p:cNvSpPr txBox="1">
            <a:spLocks/>
          </p:cNvSpPr>
          <p:nvPr/>
        </p:nvSpPr>
        <p:spPr>
          <a:xfrm>
            <a:off x="594360" y="1371600"/>
            <a:ext cx="7955279" cy="2377440"/>
          </a:xfrm>
          <a:prstGeom prst="rect">
            <a:avLst/>
          </a:prstGeom>
          <a:noFill/>
          <a:ln>
            <a:noFill/>
          </a:ln>
        </p:spPr>
        <p:txBody>
          <a:bodyPr spcFirstLastPara="1" wrap="square" lIns="18288" tIns="18288" rIns="18288" bIns="18288" anchor="t" anchorCtr="0">
            <a:noAutofit/>
          </a:bodyPr>
          <a:lstStyle/>
          <a:p>
            <a:pPr marL="0" lvl="0" indent="0" algn="l">
              <a:lnSpc>
                <a:spcPct val="110000"/>
              </a:lnSpc>
              <a:spcBef>
                <a:spcPts val="0"/>
              </a:spcBef>
              <a:spcAft>
                <a:spcPts val="1000"/>
              </a:spcAft>
              <a:buSzPct val="120000"/>
              <a:buNone/>
            </a:pPr>
            <a:r>
              <a:rPr sz="2100" b="0">
                <a:solidFill>
                  <a:srgbClr val="FFFFFF"/>
                </a:solidFill>
                <a:latin typeface="Arial"/>
              </a:rPr>
              <a:t>01   Improve efficiency while people keep lending decisions.</a:t>
            </a:r>
          </a:p>
          <a:p>
            <a:pPr marL="0" lvl="0" indent="0" algn="l">
              <a:lnSpc>
                <a:spcPct val="110000"/>
              </a:lnSpc>
              <a:spcBef>
                <a:spcPts val="0"/>
              </a:spcBef>
              <a:spcAft>
                <a:spcPts val="1000"/>
              </a:spcAft>
              <a:buNone/>
            </a:pPr>
            <a:r>
              <a:rPr sz="2100" b="0">
                <a:solidFill>
                  <a:srgbClr val="FFFFFF"/>
                </a:solidFill>
                <a:latin typeface="Arial"/>
              </a:rPr>
              <a:t>02   Use AI to assist preparation across the lending journey.</a:t>
            </a:r>
          </a:p>
          <a:p>
            <a:pPr marL="0" lvl="0" indent="0" algn="l">
              <a:lnSpc>
                <a:spcPct val="110000"/>
              </a:lnSpc>
              <a:spcBef>
                <a:spcPts val="0"/>
              </a:spcBef>
              <a:spcAft>
                <a:spcPts val="1000"/>
              </a:spcAft>
              <a:buNone/>
            </a:pPr>
            <a:r>
              <a:rPr sz="2100" b="0">
                <a:solidFill>
                  <a:srgbClr val="FFFFFF"/>
                </a:solidFill>
                <a:latin typeface="Arial"/>
              </a:rPr>
              <a:t>03   Start with one problem, measure results and expand carefully.</a:t>
            </a:r>
          </a:p>
        </p:txBody>
      </p:sp>
      <p:sp>
        <p:nvSpPr>
          <p:cNvPr id="10" name="TextBox 9"/>
          <p:cNvSpPr txBox="1"/>
          <p:nvPr/>
        </p:nvSpPr>
        <p:spPr>
          <a:xfrm>
            <a:off x="594360" y="3703320"/>
            <a:ext cx="7955279" cy="665823"/>
          </a:xfrm>
          <a:prstGeom prst="rect">
            <a:avLst/>
          </a:prstGeom>
          <a:noFill/>
        </p:spPr>
        <p:txBody>
          <a:bodyPr wrap="square" lIns="18288" tIns="18288" rIns="18288" bIns="18288">
            <a:spAutoFit/>
          </a:bodyPr>
          <a:lstStyle/>
          <a:p>
            <a:pPr marL="0" lvl="0" indent="0" algn="l">
              <a:lnSpc>
                <a:spcPct val="105000"/>
              </a:lnSpc>
              <a:spcBef>
                <a:spcPts val="0"/>
              </a:spcBef>
              <a:spcAft>
                <a:spcPts val="800"/>
              </a:spcAft>
              <a:buNone/>
            </a:pPr>
            <a:r>
              <a:rPr lang="en-US" sz="2000" b="1">
                <a:solidFill>
                  <a:srgbClr val="A1F1FE"/>
                </a:solidFill>
                <a:latin typeface="Montserrat"/>
              </a:rPr>
              <a:t>Let's explore where simplifying your lending process could make the biggest difference.</a:t>
            </a:r>
          </a:p>
        </p:txBody>
      </p:sp>
      <p:sp>
        <p:nvSpPr>
          <p:cNvPr id="11" name="TextBox 10"/>
          <p:cNvSpPr txBox="1"/>
          <p:nvPr/>
        </p:nvSpPr>
        <p:spPr>
          <a:xfrm>
            <a:off x="1508760" y="4343400"/>
            <a:ext cx="7040880" cy="621792"/>
          </a:xfrm>
          <a:prstGeom prst="rect">
            <a:avLst/>
          </a:prstGeom>
          <a:noFill/>
        </p:spPr>
        <p:txBody>
          <a:bodyPr wrap="square" lIns="18288" tIns="18288" rIns="18288" bIns="18288">
            <a:spAutoFit/>
          </a:bodyPr>
          <a:lstStyle/>
          <a:p>
            <a:pPr marL="0" lvl="0" indent="0" algn="l">
              <a:lnSpc>
                <a:spcPct val="110000"/>
              </a:lnSpc>
              <a:spcBef>
                <a:spcPts val="0"/>
              </a:spcBef>
              <a:spcAft>
                <a:spcPts val="1000"/>
              </a:spcAft>
              <a:buNone/>
            </a:pPr>
            <a:r>
              <a:rPr sz="1500" b="0">
                <a:solidFill>
                  <a:srgbClr val="FFFFFF"/>
                </a:solidFill>
                <a:latin typeface="Arial"/>
              </a:rPr>
              <a:t>www.ismiletechnologies.com</a:t>
            </a:r>
          </a:p>
          <a:p>
            <a:pPr marL="0" lvl="0" indent="0" algn="l">
              <a:lnSpc>
                <a:spcPct val="110000"/>
              </a:lnSpc>
              <a:spcBef>
                <a:spcPts val="0"/>
              </a:spcBef>
              <a:spcAft>
                <a:spcPts val="1000"/>
              </a:spcAft>
              <a:buNone/>
            </a:pPr>
            <a:r>
              <a:rPr sz="1500" b="0">
                <a:solidFill>
                  <a:srgbClr val="FFFFFF"/>
                </a:solidFill>
                <a:latin typeface="Arial"/>
              </a:rPr>
              <a:t>Service@ismiletechnologies.com</a:t>
            </a:r>
          </a:p>
        </p:txBody>
      </p:sp>
    </p:spTree>
  </p:cSld>
  <p:clrMapOvr>
    <a:masterClrMapping/>
  </p:clrMapOvr>
</p:sld>
</file>

<file path=ppt/theme/theme1.xml><?xml version="1.0" encoding="utf-8"?>
<a:theme xmlns:a="http://schemas.openxmlformats.org/drawingml/2006/main" name="Tech Company Branding Guidelines by Slidesgo">
  <a:themeElements>
    <a:clrScheme name="Simple Light">
      <a:dk1>
        <a:srgbClr val="011446"/>
      </a:dk1>
      <a:lt1>
        <a:srgbClr val="FFFFFF"/>
      </a:lt1>
      <a:dk2>
        <a:srgbClr val="02227F"/>
      </a:dk2>
      <a:lt2>
        <a:srgbClr val="B7B7B7"/>
      </a:lt2>
      <a:accent1>
        <a:srgbClr val="FFFFFF"/>
      </a:accent1>
      <a:accent2>
        <a:srgbClr val="06BAD6"/>
      </a:accent2>
      <a:accent3>
        <a:srgbClr val="A1F1FE"/>
      </a:accent3>
      <a:accent4>
        <a:srgbClr val="079AB1"/>
      </a:accent4>
      <a:accent5>
        <a:srgbClr val="0081B0"/>
      </a:accent5>
      <a:accent6>
        <a:srgbClr val="FFFFFF"/>
      </a:accent6>
      <a:hlink>
        <a:srgbClr val="FFFFF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3cd28c08-3ea9-4c55-b61e-5983bc32feb3">
      <UserInfo>
        <DisplayName/>
        <AccountId xsi:nil="true"/>
        <AccountType/>
      </UserInfo>
    </SharedWithUsers>
    <_Flow_SignoffStatus xmlns="7cbc7352-7d70-482e-b1b3-5fc80966fe47" xsi:nil="true"/>
    <SalesManager xmlns="7cbc7352-7d70-482e-b1b3-5fc80966fe47">
      <UserInfo>
        <DisplayName/>
        <AccountId xsi:nil="true"/>
        <AccountType/>
      </UserInfo>
    </SalesManager>
    <TaxCatchAll xmlns="3cd28c08-3ea9-4c55-b61e-5983bc32feb3" xsi:nil="true"/>
    <lcf76f155ced4ddcb4097134ff3c332f xmlns="7cbc7352-7d70-482e-b1b3-5fc80966fe47">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3DCC0AA6722AFA4AA95B83B7C749FAD0" ma:contentTypeVersion="19" ma:contentTypeDescription="Create a new document." ma:contentTypeScope="" ma:versionID="97ff0511ab05dbf649c8c805369ae912">
  <xsd:schema xmlns:xsd="http://www.w3.org/2001/XMLSchema" xmlns:xs="http://www.w3.org/2001/XMLSchema" xmlns:p="http://schemas.microsoft.com/office/2006/metadata/properties" xmlns:ns2="7cbc7352-7d70-482e-b1b3-5fc80966fe47" xmlns:ns3="3cd28c08-3ea9-4c55-b61e-5983bc32feb3" targetNamespace="http://schemas.microsoft.com/office/2006/metadata/properties" ma:root="true" ma:fieldsID="8ea5d155bc4b460d6c2fe6e923e132d1" ns2:_="" ns3:_="">
    <xsd:import namespace="7cbc7352-7d70-482e-b1b3-5fc80966fe47"/>
    <xsd:import namespace="3cd28c08-3ea9-4c55-b61e-5983bc32feb3"/>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SalesManager" minOccurs="0"/>
                <xsd:element ref="ns2:_Flow_SignoffStatu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cbc7352-7d70-482e-b1b3-5fc80966fe4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SalesManager" ma:index="20" nillable="true" ma:displayName="Sales Manager" ma:format="Dropdown" ma:list="UserInfo" ma:SharePointGroup="0" ma:internalName="SalesManag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_Flow_SignoffStatus" ma:index="21" nillable="true" ma:displayName="Sign-off status" ma:internalName="Sign_x002d_off_x0020_status">
      <xsd:simpleType>
        <xsd:restriction base="dms:Text"/>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b849b8ec-d4ee-41e0-be99-38fb6ad2ce7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cd28c08-3ea9-4c55-b61e-5983bc32feb3"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86a04824-9121-4b72-b57e-40f8b5b48271}" ma:internalName="TaxCatchAll" ma:showField="CatchAllData" ma:web="3cd28c08-3ea9-4c55-b61e-5983bc32feb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BCCE583-ADFA-4C17-A638-CFB81E7A928B}">
  <ds:schemaRefs>
    <ds:schemaRef ds:uri="3cd28c08-3ea9-4c55-b61e-5983bc32feb3"/>
    <ds:schemaRef ds:uri="7cbc7352-7d70-482e-b1b3-5fc80966fe4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29A50D4-CAA8-48F5-BD2B-08E0C88062DE}">
  <ds:schemaRefs>
    <ds:schemaRef ds:uri="3cd28c08-3ea9-4c55-b61e-5983bc32feb3"/>
    <ds:schemaRef ds:uri="7cbc7352-7d70-482e-b1b3-5fc80966fe4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DAE6C3A-B6E3-4A4B-8E10-DF617998C16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(16:9)</PresentationFormat>
  <Slides>19</Slides>
  <Notes>19</Notes>
  <HiddenSlides>0</HiddenSlide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Tech Company Branding Guidelines by Slidesgo</vt:lpstr>
      <vt:lpstr>From Paperwork to Progress</vt:lpstr>
      <vt:lpstr>What We'll Explore Today</vt:lpstr>
      <vt:lpstr>CDFI Lending Is About More Than Loans</vt:lpstr>
      <vt:lpstr>The Lending Journey</vt:lpstr>
      <vt:lpstr>Where Lending Teams Lose Valuable Time</vt:lpstr>
      <vt:lpstr>A Lending Scenario: Before Automation</vt:lpstr>
      <vt:lpstr>Simpler Loan Application Intake</vt:lpstr>
      <vt:lpstr>Finding Missing Information Earlier</vt:lpstr>
      <vt:lpstr>More Time for Underwriting Decisions</vt:lpstr>
      <vt:lpstr>Loan Memos and Community Impact</vt:lpstr>
      <vt:lpstr>AI Assists. Lending Professionals Decide.</vt:lpstr>
      <vt:lpstr>Better Borrower Communication and Servicing</vt:lpstr>
      <vt:lpstr>Making Reporting Less Manual</vt:lpstr>
      <vt:lpstr>The Same Borrower Journey, With Assistance</vt:lpstr>
      <vt:lpstr>What Results Should a CDFI Measure?</vt:lpstr>
      <vt:lpstr>PowerPoint Presentation</vt:lpstr>
      <vt:lpstr>A Small Start Can Build Confidence</vt:lpstr>
      <vt:lpstr>Let's Talk About Your Lending Challenges</vt:lpstr>
      <vt:lpstr>Three Takeaways and 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Deena Hasan Sayeda</dc:creator>
  <cp:revision>33</cp:revision>
  <dcterms:created xsi:type="dcterms:W3CDTF">2022-06-02T15:12:00Z</dcterms:created>
  <dcterms:modified xsi:type="dcterms:W3CDTF">2026-10-12T18:04:08Z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33EC8BB861704F7C93FA53206885FD97</vt:lpwstr>
  </property>
  <property fmtid="{D5CDD505-2E9C-101B-9397-08002B2CF9AE}" pid="3" name="KSOProductBuildVer">
    <vt:lpwstr>1033-11.2.0.11156</vt:lpwstr>
  </property>
  <property fmtid="{D5CDD505-2E9C-101B-9397-08002B2CF9AE}" pid="4" name="ContentTypeId">
    <vt:lpwstr>0x0101003DCC0AA6722AFA4AA95B83B7C749FAD0</vt:lpwstr>
  </property>
  <property fmtid="{D5CDD505-2E9C-101B-9397-08002B2CF9AE}" pid="5" name="MediaServiceImageTags">
    <vt:lpwstr/>
  </property>
  <property fmtid="{D5CDD505-2E9C-101B-9397-08002B2CF9AE}" pid="6" name="_SourceUrl">
    <vt:lpwstr/>
  </property>
  <property fmtid="{D5CDD505-2E9C-101B-9397-08002B2CF9AE}" pid="7" name="_SharedFileIndex">
    <vt:lpwstr/>
  </property>
  <property fmtid="{D5CDD505-2E9C-101B-9397-08002B2CF9AE}" pid="8" name="ComplianceAssetId">
    <vt:lpwstr/>
  </property>
  <property fmtid="{D5CDD505-2E9C-101B-9397-08002B2CF9AE}" pid="9" name="_ExtendedDescription">
    <vt:lpwstr/>
  </property>
  <property fmtid="{D5CDD505-2E9C-101B-9397-08002B2CF9AE}" pid="10" name="_activity">
    <vt:lpwstr>{"FileActivityType":"9","FileActivityTimeStamp":"2025-04-04T19:53:03.773Z","FileActivityUsersOnPage":[{"DisplayName":"Noha Hossam Zein","Id":"noha.hossam@ismiletechnologies.com"}],"FileActivityNavigationId":null}</vt:lpwstr>
  </property>
  <property fmtid="{D5CDD505-2E9C-101B-9397-08002B2CF9AE}" pid="11" name="TriggerFlowInfo">
    <vt:lpwstr/>
  </property>
</Properties>
</file>