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709662-1F55-41D9-D0FA-B3CA16230102}" v="374" dt="2026-10-15T18:03:29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man Vasik" userId="S::noman.vasik@ismiletechnologies.com::e44b8501-19fb-4803-8261-ef538c5984ee" providerId="AD" clId="Web-{A3709662-1F55-41D9-D0FA-B3CA16230102}"/>
    <pc:docChg chg="modSld">
      <pc:chgData name="Noman Vasik" userId="S::noman.vasik@ismiletechnologies.com::e44b8501-19fb-4803-8261-ef538c5984ee" providerId="AD" clId="Web-{A3709662-1F55-41D9-D0FA-B3CA16230102}" dt="2026-10-15T18:03:29.089" v="373"/>
      <pc:docMkLst>
        <pc:docMk/>
      </pc:docMkLst>
      <pc:sldChg chg="addSp modSp">
        <pc:chgData name="Noman Vasik" userId="S::noman.vasik@ismiletechnologies.com::e44b8501-19fb-4803-8261-ef538c5984ee" providerId="AD" clId="Web-{A3709662-1F55-41D9-D0FA-B3CA16230102}" dt="2026-10-15T18:02:20.809" v="371" actId="1076"/>
        <pc:sldMkLst>
          <pc:docMk/>
          <pc:sldMk cId="0" sldId="257"/>
        </pc:sldMkLst>
        <pc:spChg chg="mod">
          <ac:chgData name="Noman Vasik" userId="S::noman.vasik@ismiletechnologies.com::e44b8501-19fb-4803-8261-ef538c5984ee" providerId="AD" clId="Web-{A3709662-1F55-41D9-D0FA-B3CA16230102}" dt="2026-10-15T17:57:14.453" v="11"/>
          <ac:spMkLst>
            <pc:docMk/>
            <pc:sldMk cId="0" sldId="257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469" v="12"/>
          <ac:spMkLst>
            <pc:docMk/>
            <pc:sldMk cId="0" sldId="257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484" v="13"/>
          <ac:spMkLst>
            <pc:docMk/>
            <pc:sldMk cId="0" sldId="257"/>
            <ac:spMk id="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516" v="14"/>
          <ac:spMkLst>
            <pc:docMk/>
            <pc:sldMk cId="0" sldId="257"/>
            <ac:spMk id="1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531" v="15"/>
          <ac:spMkLst>
            <pc:docMk/>
            <pc:sldMk cId="0" sldId="257"/>
            <ac:spMk id="1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547" v="16"/>
          <ac:spMkLst>
            <pc:docMk/>
            <pc:sldMk cId="0" sldId="257"/>
            <ac:spMk id="1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562" v="17"/>
          <ac:spMkLst>
            <pc:docMk/>
            <pc:sldMk cId="0" sldId="257"/>
            <ac:spMk id="1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594" v="18"/>
          <ac:spMkLst>
            <pc:docMk/>
            <pc:sldMk cId="0" sldId="257"/>
            <ac:spMk id="1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609" v="19"/>
          <ac:spMkLst>
            <pc:docMk/>
            <pc:sldMk cId="0" sldId="257"/>
            <ac:spMk id="2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625" v="20"/>
          <ac:spMkLst>
            <pc:docMk/>
            <pc:sldMk cId="0" sldId="257"/>
            <ac:spMk id="2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14.641" v="21"/>
          <ac:spMkLst>
            <pc:docMk/>
            <pc:sldMk cId="0" sldId="257"/>
            <ac:spMk id="24" creationId="{00000000-0000-0000-0000-000000000000}"/>
          </ac:spMkLst>
        </pc:spChg>
        <pc:picChg chg="add mod">
          <ac:chgData name="Noman Vasik" userId="S::noman.vasik@ismiletechnologies.com::e44b8501-19fb-4803-8261-ef538c5984ee" providerId="AD" clId="Web-{A3709662-1F55-41D9-D0FA-B3CA16230102}" dt="2026-10-15T18:02:20.809" v="371" actId="1076"/>
          <ac:picMkLst>
            <pc:docMk/>
            <pc:sldMk cId="0" sldId="257"/>
            <ac:picMk id="26" creationId="{020D7799-E8BC-D92F-D0B0-C58945105067}"/>
          </ac:picMkLst>
        </pc:picChg>
      </pc:sldChg>
      <pc:sldChg chg="addSp modSp">
        <pc:chgData name="Noman Vasik" userId="S::noman.vasik@ismiletechnologies.com::e44b8501-19fb-4803-8261-ef538c5984ee" providerId="AD" clId="Web-{A3709662-1F55-41D9-D0FA-B3CA16230102}" dt="2026-10-15T18:03:22.605" v="372"/>
        <pc:sldMkLst>
          <pc:docMk/>
          <pc:sldMk cId="0" sldId="258"/>
        </pc:sldMkLst>
        <pc:spChg chg="mod">
          <ac:chgData name="Noman Vasik" userId="S::noman.vasik@ismiletechnologies.com::e44b8501-19fb-4803-8261-ef538c5984ee" providerId="AD" clId="Web-{A3709662-1F55-41D9-D0FA-B3CA16230102}" dt="2026-10-15T17:57:35.234" v="37"/>
          <ac:spMkLst>
            <pc:docMk/>
            <pc:sldMk cId="0" sldId="258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265" v="38"/>
          <ac:spMkLst>
            <pc:docMk/>
            <pc:sldMk cId="0" sldId="258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297" v="39"/>
          <ac:spMkLst>
            <pc:docMk/>
            <pc:sldMk cId="0" sldId="258"/>
            <ac:spMk id="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328" v="40"/>
          <ac:spMkLst>
            <pc:docMk/>
            <pc:sldMk cId="0" sldId="258"/>
            <ac:spMk id="1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359" v="41"/>
          <ac:spMkLst>
            <pc:docMk/>
            <pc:sldMk cId="0" sldId="258"/>
            <ac:spMk id="1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390" v="42"/>
          <ac:spMkLst>
            <pc:docMk/>
            <pc:sldMk cId="0" sldId="258"/>
            <ac:spMk id="1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406" v="43"/>
          <ac:spMkLst>
            <pc:docMk/>
            <pc:sldMk cId="0" sldId="258"/>
            <ac:spMk id="1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437" v="44"/>
          <ac:spMkLst>
            <pc:docMk/>
            <pc:sldMk cId="0" sldId="258"/>
            <ac:spMk id="1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468" v="45"/>
          <ac:spMkLst>
            <pc:docMk/>
            <pc:sldMk cId="0" sldId="258"/>
            <ac:spMk id="2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484" v="46"/>
          <ac:spMkLst>
            <pc:docMk/>
            <pc:sldMk cId="0" sldId="258"/>
            <ac:spMk id="2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515" v="47"/>
          <ac:spMkLst>
            <pc:docMk/>
            <pc:sldMk cId="0" sldId="258"/>
            <ac:spMk id="2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531" v="48"/>
          <ac:spMkLst>
            <pc:docMk/>
            <pc:sldMk cId="0" sldId="258"/>
            <ac:spMk id="27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562" v="49"/>
          <ac:spMkLst>
            <pc:docMk/>
            <pc:sldMk cId="0" sldId="258"/>
            <ac:spMk id="2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593" v="50"/>
          <ac:spMkLst>
            <pc:docMk/>
            <pc:sldMk cId="0" sldId="258"/>
            <ac:spMk id="3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35.609" v="51"/>
          <ac:spMkLst>
            <pc:docMk/>
            <pc:sldMk cId="0" sldId="258"/>
            <ac:spMk id="32" creationId="{00000000-0000-0000-0000-000000000000}"/>
          </ac:spMkLst>
        </pc:spChg>
        <pc:picChg chg="add">
          <ac:chgData name="Noman Vasik" userId="S::noman.vasik@ismiletechnologies.com::e44b8501-19fb-4803-8261-ef538c5984ee" providerId="AD" clId="Web-{A3709662-1F55-41D9-D0FA-B3CA16230102}" dt="2026-10-15T18:03:22.605" v="372"/>
          <ac:picMkLst>
            <pc:docMk/>
            <pc:sldMk cId="0" sldId="258"/>
            <ac:picMk id="34" creationId="{DA707B8F-96A2-06A9-AD10-10EF91CAB39F}"/>
          </ac:picMkLst>
        </pc:picChg>
      </pc:sldChg>
      <pc:sldChg chg="addSp modSp">
        <pc:chgData name="Noman Vasik" userId="S::noman.vasik@ismiletechnologies.com::e44b8501-19fb-4803-8261-ef538c5984ee" providerId="AD" clId="Web-{A3709662-1F55-41D9-D0FA-B3CA16230102}" dt="2026-10-15T18:03:29.089" v="373"/>
        <pc:sldMkLst>
          <pc:docMk/>
          <pc:sldMk cId="0" sldId="259"/>
        </pc:sldMkLst>
        <pc:spChg chg="mod">
          <ac:chgData name="Noman Vasik" userId="S::noman.vasik@ismiletechnologies.com::e44b8501-19fb-4803-8261-ef538c5984ee" providerId="AD" clId="Web-{A3709662-1F55-41D9-D0FA-B3CA16230102}" dt="2026-10-15T17:57:51.109" v="69"/>
          <ac:spMkLst>
            <pc:docMk/>
            <pc:sldMk cId="0" sldId="259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187" v="70"/>
          <ac:spMkLst>
            <pc:docMk/>
            <pc:sldMk cId="0" sldId="259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218" v="71"/>
          <ac:spMkLst>
            <pc:docMk/>
            <pc:sldMk cId="0" sldId="259"/>
            <ac:spMk id="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296" v="72"/>
          <ac:spMkLst>
            <pc:docMk/>
            <pc:sldMk cId="0" sldId="259"/>
            <ac:spMk id="1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343" v="73"/>
          <ac:spMkLst>
            <pc:docMk/>
            <pc:sldMk cId="0" sldId="259"/>
            <ac:spMk id="1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374" v="74"/>
          <ac:spMkLst>
            <pc:docMk/>
            <pc:sldMk cId="0" sldId="259"/>
            <ac:spMk id="1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421" v="75"/>
          <ac:spMkLst>
            <pc:docMk/>
            <pc:sldMk cId="0" sldId="259"/>
            <ac:spMk id="1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453" v="76"/>
          <ac:spMkLst>
            <pc:docMk/>
            <pc:sldMk cId="0" sldId="259"/>
            <ac:spMk id="1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499" v="77"/>
          <ac:spMkLst>
            <pc:docMk/>
            <pc:sldMk cId="0" sldId="259"/>
            <ac:spMk id="1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546" v="78"/>
          <ac:spMkLst>
            <pc:docMk/>
            <pc:sldMk cId="0" sldId="259"/>
            <ac:spMk id="1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578" v="79"/>
          <ac:spMkLst>
            <pc:docMk/>
            <pc:sldMk cId="0" sldId="259"/>
            <ac:spMk id="2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624" v="80"/>
          <ac:spMkLst>
            <pc:docMk/>
            <pc:sldMk cId="0" sldId="259"/>
            <ac:spMk id="2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671" v="81"/>
          <ac:spMkLst>
            <pc:docMk/>
            <pc:sldMk cId="0" sldId="259"/>
            <ac:spMk id="2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718" v="82"/>
          <ac:spMkLst>
            <pc:docMk/>
            <pc:sldMk cId="0" sldId="259"/>
            <ac:spMk id="2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749" v="83"/>
          <ac:spMkLst>
            <pc:docMk/>
            <pc:sldMk cId="0" sldId="259"/>
            <ac:spMk id="27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796" v="84"/>
          <ac:spMkLst>
            <pc:docMk/>
            <pc:sldMk cId="0" sldId="259"/>
            <ac:spMk id="2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7:51.828" v="85"/>
          <ac:spMkLst>
            <pc:docMk/>
            <pc:sldMk cId="0" sldId="259"/>
            <ac:spMk id="29" creationId="{00000000-0000-0000-0000-000000000000}"/>
          </ac:spMkLst>
        </pc:spChg>
        <pc:picChg chg="add">
          <ac:chgData name="Noman Vasik" userId="S::noman.vasik@ismiletechnologies.com::e44b8501-19fb-4803-8261-ef538c5984ee" providerId="AD" clId="Web-{A3709662-1F55-41D9-D0FA-B3CA16230102}" dt="2026-10-15T18:03:29.089" v="373"/>
          <ac:picMkLst>
            <pc:docMk/>
            <pc:sldMk cId="0" sldId="259"/>
            <ac:picMk id="31" creationId="{348F94E2-FE56-5DB5-A0C0-7B4EE960A143}"/>
          </ac:picMkLst>
        </pc:picChg>
      </pc:sldChg>
      <pc:sldChg chg="modSp">
        <pc:chgData name="Noman Vasik" userId="S::noman.vasik@ismiletechnologies.com::e44b8501-19fb-4803-8261-ef538c5984ee" providerId="AD" clId="Web-{A3709662-1F55-41D9-D0FA-B3CA16230102}" dt="2026-10-15T17:58:07.827" v="127"/>
        <pc:sldMkLst>
          <pc:docMk/>
          <pc:sldMk cId="0" sldId="260"/>
        </pc:sldMkLst>
        <pc:spChg chg="mod">
          <ac:chgData name="Noman Vasik" userId="S::noman.vasik@ismiletechnologies.com::e44b8501-19fb-4803-8261-ef538c5984ee" providerId="AD" clId="Web-{A3709662-1F55-41D9-D0FA-B3CA16230102}" dt="2026-10-15T17:58:07.327" v="114"/>
          <ac:spMkLst>
            <pc:docMk/>
            <pc:sldMk cId="0" sldId="260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359" v="115"/>
          <ac:spMkLst>
            <pc:docMk/>
            <pc:sldMk cId="0" sldId="260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390" v="11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437" v="11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531" v="118"/>
          <ac:spMkLst>
            <pc:docMk/>
            <pc:sldMk cId="0" sldId="260"/>
            <ac:spMk id="1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593" v="119"/>
          <ac:spMkLst>
            <pc:docMk/>
            <pc:sldMk cId="0" sldId="260"/>
            <ac:spMk id="1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609" v="120"/>
          <ac:spMkLst>
            <pc:docMk/>
            <pc:sldMk cId="0" sldId="260"/>
            <ac:spMk id="1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656" v="121"/>
          <ac:spMkLst>
            <pc:docMk/>
            <pc:sldMk cId="0" sldId="260"/>
            <ac:spMk id="1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671" v="122"/>
          <ac:spMkLst>
            <pc:docMk/>
            <pc:sldMk cId="0" sldId="260"/>
            <ac:spMk id="2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702" v="123"/>
          <ac:spMkLst>
            <pc:docMk/>
            <pc:sldMk cId="0" sldId="260"/>
            <ac:spMk id="2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734" v="124"/>
          <ac:spMkLst>
            <pc:docMk/>
            <pc:sldMk cId="0" sldId="260"/>
            <ac:spMk id="2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765" v="125"/>
          <ac:spMkLst>
            <pc:docMk/>
            <pc:sldMk cId="0" sldId="260"/>
            <ac:spMk id="27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796" v="126"/>
          <ac:spMkLst>
            <pc:docMk/>
            <pc:sldMk cId="0" sldId="260"/>
            <ac:spMk id="3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07.827" v="127"/>
          <ac:spMkLst>
            <pc:docMk/>
            <pc:sldMk cId="0" sldId="260"/>
            <ac:spMk id="31" creationId="{00000000-0000-0000-0000-000000000000}"/>
          </ac:spMkLst>
        </pc:spChg>
      </pc:sldChg>
      <pc:sldChg chg="modSp">
        <pc:chgData name="Noman Vasik" userId="S::noman.vasik@ismiletechnologies.com::e44b8501-19fb-4803-8261-ef538c5984ee" providerId="AD" clId="Web-{A3709662-1F55-41D9-D0FA-B3CA16230102}" dt="2026-10-15T17:58:19.937" v="157"/>
        <pc:sldMkLst>
          <pc:docMk/>
          <pc:sldMk cId="0" sldId="261"/>
        </pc:sldMkLst>
        <pc:spChg chg="mod">
          <ac:chgData name="Noman Vasik" userId="S::noman.vasik@ismiletechnologies.com::e44b8501-19fb-4803-8261-ef538c5984ee" providerId="AD" clId="Web-{A3709662-1F55-41D9-D0FA-B3CA16230102}" dt="2026-10-15T17:58:19.624" v="143"/>
          <ac:spMkLst>
            <pc:docMk/>
            <pc:sldMk cId="0" sldId="261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655" v="144"/>
          <ac:spMkLst>
            <pc:docMk/>
            <pc:sldMk cId="0" sldId="261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671" v="145"/>
          <ac:spMkLst>
            <pc:docMk/>
            <pc:sldMk cId="0" sldId="261"/>
            <ac:spMk id="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687" v="146"/>
          <ac:spMkLst>
            <pc:docMk/>
            <pc:sldMk cId="0" sldId="261"/>
            <ac:spMk id="1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718" v="147"/>
          <ac:spMkLst>
            <pc:docMk/>
            <pc:sldMk cId="0" sldId="261"/>
            <ac:spMk id="1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749" v="148"/>
          <ac:spMkLst>
            <pc:docMk/>
            <pc:sldMk cId="0" sldId="261"/>
            <ac:spMk id="1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765" v="149"/>
          <ac:spMkLst>
            <pc:docMk/>
            <pc:sldMk cId="0" sldId="261"/>
            <ac:spMk id="1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780" v="150"/>
          <ac:spMkLst>
            <pc:docMk/>
            <pc:sldMk cId="0" sldId="261"/>
            <ac:spMk id="1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796" v="151"/>
          <ac:spMkLst>
            <pc:docMk/>
            <pc:sldMk cId="0" sldId="261"/>
            <ac:spMk id="17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827" v="152"/>
          <ac:spMkLst>
            <pc:docMk/>
            <pc:sldMk cId="0" sldId="261"/>
            <ac:spMk id="1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859" v="153"/>
          <ac:spMkLst>
            <pc:docMk/>
            <pc:sldMk cId="0" sldId="261"/>
            <ac:spMk id="2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874" v="154"/>
          <ac:spMkLst>
            <pc:docMk/>
            <pc:sldMk cId="0" sldId="261"/>
            <ac:spMk id="2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890" v="155"/>
          <ac:spMkLst>
            <pc:docMk/>
            <pc:sldMk cId="0" sldId="261"/>
            <ac:spMk id="2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905" v="156"/>
          <ac:spMkLst>
            <pc:docMk/>
            <pc:sldMk cId="0" sldId="261"/>
            <ac:spMk id="2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19.937" v="157"/>
          <ac:spMkLst>
            <pc:docMk/>
            <pc:sldMk cId="0" sldId="261"/>
            <ac:spMk id="26" creationId="{00000000-0000-0000-0000-000000000000}"/>
          </ac:spMkLst>
        </pc:spChg>
      </pc:sldChg>
      <pc:sldChg chg="modSp">
        <pc:chgData name="Noman Vasik" userId="S::noman.vasik@ismiletechnologies.com::e44b8501-19fb-4803-8261-ef538c5984ee" providerId="AD" clId="Web-{A3709662-1F55-41D9-D0FA-B3CA16230102}" dt="2026-10-15T17:58:36.108" v="196"/>
        <pc:sldMkLst>
          <pc:docMk/>
          <pc:sldMk cId="0" sldId="262"/>
        </pc:sldMkLst>
        <pc:spChg chg="mod">
          <ac:chgData name="Noman Vasik" userId="S::noman.vasik@ismiletechnologies.com::e44b8501-19fb-4803-8261-ef538c5984ee" providerId="AD" clId="Web-{A3709662-1F55-41D9-D0FA-B3CA16230102}" dt="2026-10-15T17:58:35.202" v="184"/>
          <ac:spMkLst>
            <pc:docMk/>
            <pc:sldMk cId="0" sldId="262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5.218" v="185"/>
          <ac:spMkLst>
            <pc:docMk/>
            <pc:sldMk cId="0" sldId="262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5.233" v="186"/>
          <ac:spMkLst>
            <pc:docMk/>
            <pc:sldMk cId="0" sldId="262"/>
            <ac:spMk id="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5.577" v="18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5.733" v="188"/>
          <ac:spMkLst>
            <pc:docMk/>
            <pc:sldMk cId="0" sldId="262"/>
            <ac:spMk id="1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5.780" v="189"/>
          <ac:spMkLst>
            <pc:docMk/>
            <pc:sldMk cId="0" sldId="262"/>
            <ac:spMk id="1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5.796" v="190"/>
          <ac:spMkLst>
            <pc:docMk/>
            <pc:sldMk cId="0" sldId="262"/>
            <ac:spMk id="1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5.811" v="191"/>
          <ac:spMkLst>
            <pc:docMk/>
            <pc:sldMk cId="0" sldId="262"/>
            <ac:spMk id="1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5.952" v="192"/>
          <ac:spMkLst>
            <pc:docMk/>
            <pc:sldMk cId="0" sldId="262"/>
            <ac:spMk id="17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5.999" v="193"/>
          <ac:spMkLst>
            <pc:docMk/>
            <pc:sldMk cId="0" sldId="262"/>
            <ac:spMk id="1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6.030" v="194"/>
          <ac:spMkLst>
            <pc:docMk/>
            <pc:sldMk cId="0" sldId="262"/>
            <ac:spMk id="2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6.077" v="195"/>
          <ac:spMkLst>
            <pc:docMk/>
            <pc:sldMk cId="0" sldId="262"/>
            <ac:spMk id="2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36.108" v="196"/>
          <ac:spMkLst>
            <pc:docMk/>
            <pc:sldMk cId="0" sldId="262"/>
            <ac:spMk id="23" creationId="{00000000-0000-0000-0000-000000000000}"/>
          </ac:spMkLst>
        </pc:spChg>
      </pc:sldChg>
      <pc:sldChg chg="modSp">
        <pc:chgData name="Noman Vasik" userId="S::noman.vasik@ismiletechnologies.com::e44b8501-19fb-4803-8261-ef538c5984ee" providerId="AD" clId="Web-{A3709662-1F55-41D9-D0FA-B3CA16230102}" dt="2026-10-15T17:58:53.030" v="224"/>
        <pc:sldMkLst>
          <pc:docMk/>
          <pc:sldMk cId="0" sldId="263"/>
        </pc:sldMkLst>
        <pc:spChg chg="mod">
          <ac:chgData name="Noman Vasik" userId="S::noman.vasik@ismiletechnologies.com::e44b8501-19fb-4803-8261-ef538c5984ee" providerId="AD" clId="Web-{A3709662-1F55-41D9-D0FA-B3CA16230102}" dt="2026-10-15T17:58:51.842" v="211"/>
          <ac:spMkLst>
            <pc:docMk/>
            <pc:sldMk cId="0" sldId="263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1.874" v="212"/>
          <ac:spMkLst>
            <pc:docMk/>
            <pc:sldMk cId="0" sldId="263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374" v="213"/>
          <ac:spMkLst>
            <pc:docMk/>
            <pc:sldMk cId="0" sldId="263"/>
            <ac:spMk id="1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405" v="214"/>
          <ac:spMkLst>
            <pc:docMk/>
            <pc:sldMk cId="0" sldId="263"/>
            <ac:spMk id="1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436" v="215"/>
          <ac:spMkLst>
            <pc:docMk/>
            <pc:sldMk cId="0" sldId="263"/>
            <ac:spMk id="1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592" v="216"/>
          <ac:spMkLst>
            <pc:docMk/>
            <pc:sldMk cId="0" sldId="263"/>
            <ac:spMk id="1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639" v="217"/>
          <ac:spMkLst>
            <pc:docMk/>
            <pc:sldMk cId="0" sldId="263"/>
            <ac:spMk id="1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717" v="218"/>
          <ac:spMkLst>
            <pc:docMk/>
            <pc:sldMk cId="0" sldId="263"/>
            <ac:spMk id="1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811" v="219"/>
          <ac:spMkLst>
            <pc:docMk/>
            <pc:sldMk cId="0" sldId="263"/>
            <ac:spMk id="2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858" v="220"/>
          <ac:spMkLst>
            <pc:docMk/>
            <pc:sldMk cId="0" sldId="263"/>
            <ac:spMk id="2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889" v="221"/>
          <ac:spMkLst>
            <pc:docMk/>
            <pc:sldMk cId="0" sldId="263"/>
            <ac:spMk id="2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921" v="222"/>
          <ac:spMkLst>
            <pc:docMk/>
            <pc:sldMk cId="0" sldId="263"/>
            <ac:spMk id="27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2.983" v="223"/>
          <ac:spMkLst>
            <pc:docMk/>
            <pc:sldMk cId="0" sldId="263"/>
            <ac:spMk id="3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8:53.030" v="224"/>
          <ac:spMkLst>
            <pc:docMk/>
            <pc:sldMk cId="0" sldId="263"/>
            <ac:spMk id="31" creationId="{00000000-0000-0000-0000-000000000000}"/>
          </ac:spMkLst>
        </pc:spChg>
      </pc:sldChg>
      <pc:sldChg chg="modSp">
        <pc:chgData name="Noman Vasik" userId="S::noman.vasik@ismiletechnologies.com::e44b8501-19fb-4803-8261-ef538c5984ee" providerId="AD" clId="Web-{A3709662-1F55-41D9-D0FA-B3CA16230102}" dt="2026-10-15T17:59:59.342" v="238" actId="20577"/>
        <pc:sldMkLst>
          <pc:docMk/>
          <pc:sldMk cId="0" sldId="264"/>
        </pc:sldMkLst>
        <pc:spChg chg="mod">
          <ac:chgData name="Noman Vasik" userId="S::noman.vasik@ismiletechnologies.com::e44b8501-19fb-4803-8261-ef538c5984ee" providerId="AD" clId="Web-{A3709662-1F55-41D9-D0FA-B3CA16230102}" dt="2026-10-15T17:59:35.170" v="231"/>
          <ac:spMkLst>
            <pc:docMk/>
            <pc:sldMk cId="0" sldId="264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9:35.201" v="232"/>
          <ac:spMkLst>
            <pc:docMk/>
            <pc:sldMk cId="0" sldId="264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9:35.233" v="233"/>
          <ac:spMkLst>
            <pc:docMk/>
            <pc:sldMk cId="0" sldId="264"/>
            <ac:spMk id="1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9:52.029" v="237" actId="20577"/>
          <ac:spMkLst>
            <pc:docMk/>
            <pc:sldMk cId="0" sldId="264"/>
            <ac:spMk id="1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9:35.279" v="235"/>
          <ac:spMkLst>
            <pc:docMk/>
            <pc:sldMk cId="0" sldId="264"/>
            <ac:spMk id="1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7:59:59.342" v="238" actId="20577"/>
          <ac:spMkLst>
            <pc:docMk/>
            <pc:sldMk cId="0" sldId="264"/>
            <ac:spMk id="13" creationId="{00000000-0000-0000-0000-000000000000}"/>
          </ac:spMkLst>
        </pc:spChg>
      </pc:sldChg>
      <pc:sldChg chg="modSp">
        <pc:chgData name="Noman Vasik" userId="S::noman.vasik@ismiletechnologies.com::e44b8501-19fb-4803-8261-ef538c5984ee" providerId="AD" clId="Web-{A3709662-1F55-41D9-D0FA-B3CA16230102}" dt="2026-10-15T18:00:18.044" v="283"/>
        <pc:sldMkLst>
          <pc:docMk/>
          <pc:sldMk cId="0" sldId="265"/>
        </pc:sldMkLst>
        <pc:spChg chg="mod">
          <ac:chgData name="Noman Vasik" userId="S::noman.vasik@ismiletechnologies.com::e44b8501-19fb-4803-8261-ef538c5984ee" providerId="AD" clId="Web-{A3709662-1F55-41D9-D0FA-B3CA16230102}" dt="2026-10-15T18:00:17.310" v="269"/>
          <ac:spMkLst>
            <pc:docMk/>
            <pc:sldMk cId="0" sldId="265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357" v="270"/>
          <ac:spMkLst>
            <pc:docMk/>
            <pc:sldMk cId="0" sldId="265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404" v="271"/>
          <ac:spMkLst>
            <pc:docMk/>
            <pc:sldMk cId="0" sldId="265"/>
            <ac:spMk id="1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435" v="272"/>
          <ac:spMkLst>
            <pc:docMk/>
            <pc:sldMk cId="0" sldId="265"/>
            <ac:spMk id="1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466" v="273"/>
          <ac:spMkLst>
            <pc:docMk/>
            <pc:sldMk cId="0" sldId="265"/>
            <ac:spMk id="1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498" v="274"/>
          <ac:spMkLst>
            <pc:docMk/>
            <pc:sldMk cId="0" sldId="265"/>
            <ac:spMk id="1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545" v="275"/>
          <ac:spMkLst>
            <pc:docMk/>
            <pc:sldMk cId="0" sldId="265"/>
            <ac:spMk id="1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670" v="276"/>
          <ac:spMkLst>
            <pc:docMk/>
            <pc:sldMk cId="0" sldId="265"/>
            <ac:spMk id="1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732" v="277"/>
          <ac:spMkLst>
            <pc:docMk/>
            <pc:sldMk cId="0" sldId="265"/>
            <ac:spMk id="2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779" v="278"/>
          <ac:spMkLst>
            <pc:docMk/>
            <pc:sldMk cId="0" sldId="265"/>
            <ac:spMk id="2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826" v="279"/>
          <ac:spMkLst>
            <pc:docMk/>
            <pc:sldMk cId="0" sldId="265"/>
            <ac:spMk id="2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888" v="280"/>
          <ac:spMkLst>
            <pc:docMk/>
            <pc:sldMk cId="0" sldId="265"/>
            <ac:spMk id="27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935" v="281"/>
          <ac:spMkLst>
            <pc:docMk/>
            <pc:sldMk cId="0" sldId="265"/>
            <ac:spMk id="3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7.982" v="282"/>
          <ac:spMkLst>
            <pc:docMk/>
            <pc:sldMk cId="0" sldId="265"/>
            <ac:spMk id="3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18.044" v="283"/>
          <ac:spMkLst>
            <pc:docMk/>
            <pc:sldMk cId="0" sldId="265"/>
            <ac:spMk id="32" creationId="{00000000-0000-0000-0000-000000000000}"/>
          </ac:spMkLst>
        </pc:spChg>
      </pc:sldChg>
      <pc:sldChg chg="modSp">
        <pc:chgData name="Noman Vasik" userId="S::noman.vasik@ismiletechnologies.com::e44b8501-19fb-4803-8261-ef538c5984ee" providerId="AD" clId="Web-{A3709662-1F55-41D9-D0FA-B3CA16230102}" dt="2026-10-15T18:00:38.404" v="355"/>
        <pc:sldMkLst>
          <pc:docMk/>
          <pc:sldMk cId="0" sldId="266"/>
        </pc:sldMkLst>
        <pc:spChg chg="mod">
          <ac:chgData name="Noman Vasik" userId="S::noman.vasik@ismiletechnologies.com::e44b8501-19fb-4803-8261-ef538c5984ee" providerId="AD" clId="Web-{A3709662-1F55-41D9-D0FA-B3CA16230102}" dt="2026-10-15T18:00:37.716" v="338"/>
          <ac:spMkLst>
            <pc:docMk/>
            <pc:sldMk cId="0" sldId="266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7.747" v="339"/>
          <ac:spMkLst>
            <pc:docMk/>
            <pc:sldMk cId="0" sldId="266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7.779" v="340"/>
          <ac:spMkLst>
            <pc:docMk/>
            <pc:sldMk cId="0" sldId="266"/>
            <ac:spMk id="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7.810" v="341"/>
          <ac:spMkLst>
            <pc:docMk/>
            <pc:sldMk cId="0" sldId="266"/>
            <ac:spMk id="1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7.841" v="342"/>
          <ac:spMkLst>
            <pc:docMk/>
            <pc:sldMk cId="0" sldId="266"/>
            <ac:spMk id="1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7.872" v="343"/>
          <ac:spMkLst>
            <pc:docMk/>
            <pc:sldMk cId="0" sldId="266"/>
            <ac:spMk id="1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7.919" v="344"/>
          <ac:spMkLst>
            <pc:docMk/>
            <pc:sldMk cId="0" sldId="266"/>
            <ac:spMk id="1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7.950" v="345"/>
          <ac:spMkLst>
            <pc:docMk/>
            <pc:sldMk cId="0" sldId="266"/>
            <ac:spMk id="1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7.982" v="346"/>
          <ac:spMkLst>
            <pc:docMk/>
            <pc:sldMk cId="0" sldId="266"/>
            <ac:spMk id="1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8.029" v="347"/>
          <ac:spMkLst>
            <pc:docMk/>
            <pc:sldMk cId="0" sldId="266"/>
            <ac:spMk id="19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8.060" v="348"/>
          <ac:spMkLst>
            <pc:docMk/>
            <pc:sldMk cId="0" sldId="266"/>
            <ac:spMk id="21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8.107" v="349"/>
          <ac:spMkLst>
            <pc:docMk/>
            <pc:sldMk cId="0" sldId="266"/>
            <ac:spMk id="2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8.138" v="350"/>
          <ac:spMkLst>
            <pc:docMk/>
            <pc:sldMk cId="0" sldId="266"/>
            <ac:spMk id="2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8.169" v="351"/>
          <ac:spMkLst>
            <pc:docMk/>
            <pc:sldMk cId="0" sldId="266"/>
            <ac:spMk id="25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8.200" v="352"/>
          <ac:spMkLst>
            <pc:docMk/>
            <pc:sldMk cId="0" sldId="266"/>
            <ac:spMk id="27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8.310" v="353"/>
          <ac:spMkLst>
            <pc:docMk/>
            <pc:sldMk cId="0" sldId="266"/>
            <ac:spMk id="2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8.357" v="354"/>
          <ac:spMkLst>
            <pc:docMk/>
            <pc:sldMk cId="0" sldId="266"/>
            <ac:spMk id="3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0:38.404" v="355"/>
          <ac:spMkLst>
            <pc:docMk/>
            <pc:sldMk cId="0" sldId="266"/>
            <ac:spMk id="31" creationId="{00000000-0000-0000-0000-000000000000}"/>
          </ac:spMkLst>
        </pc:spChg>
      </pc:sldChg>
      <pc:sldChg chg="modSp">
        <pc:chgData name="Noman Vasik" userId="S::noman.vasik@ismiletechnologies.com::e44b8501-19fb-4803-8261-ef538c5984ee" providerId="AD" clId="Web-{A3709662-1F55-41D9-D0FA-B3CA16230102}" dt="2026-10-15T18:01:50.856" v="367"/>
        <pc:sldMkLst>
          <pc:docMk/>
          <pc:sldMk cId="0" sldId="267"/>
        </pc:sldMkLst>
        <pc:spChg chg="mod">
          <ac:chgData name="Noman Vasik" userId="S::noman.vasik@ismiletechnologies.com::e44b8501-19fb-4803-8261-ef538c5984ee" providerId="AD" clId="Web-{A3709662-1F55-41D9-D0FA-B3CA16230102}" dt="2026-10-15T18:01:50.559" v="356"/>
          <ac:spMkLst>
            <pc:docMk/>
            <pc:sldMk cId="0" sldId="267"/>
            <ac:spMk id="3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575" v="357"/>
          <ac:spMkLst>
            <pc:docMk/>
            <pc:sldMk cId="0" sldId="267"/>
            <ac:spMk id="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590" v="358"/>
          <ac:spMkLst>
            <pc:docMk/>
            <pc:sldMk cId="0" sldId="267"/>
            <ac:spMk id="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606" v="359"/>
          <ac:spMkLst>
            <pc:docMk/>
            <pc:sldMk cId="0" sldId="267"/>
            <ac:spMk id="1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621" v="360"/>
          <ac:spMkLst>
            <pc:docMk/>
            <pc:sldMk cId="0" sldId="267"/>
            <ac:spMk id="1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731" v="361"/>
          <ac:spMkLst>
            <pc:docMk/>
            <pc:sldMk cId="0" sldId="267"/>
            <ac:spMk id="1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762" v="362"/>
          <ac:spMkLst>
            <pc:docMk/>
            <pc:sldMk cId="0" sldId="267"/>
            <ac:spMk id="16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778" v="363"/>
          <ac:spMkLst>
            <pc:docMk/>
            <pc:sldMk cId="0" sldId="267"/>
            <ac:spMk id="18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809" v="364"/>
          <ac:spMkLst>
            <pc:docMk/>
            <pc:sldMk cId="0" sldId="267"/>
            <ac:spMk id="20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825" v="365"/>
          <ac:spMkLst>
            <pc:docMk/>
            <pc:sldMk cId="0" sldId="267"/>
            <ac:spMk id="22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840" v="366"/>
          <ac:spMkLst>
            <pc:docMk/>
            <pc:sldMk cId="0" sldId="267"/>
            <ac:spMk id="24" creationId="{00000000-0000-0000-0000-000000000000}"/>
          </ac:spMkLst>
        </pc:spChg>
        <pc:spChg chg="mod">
          <ac:chgData name="Noman Vasik" userId="S::noman.vasik@ismiletechnologies.com::e44b8501-19fb-4803-8261-ef538c5984ee" providerId="AD" clId="Web-{A3709662-1F55-41D9-D0FA-B3CA16230102}" dt="2026-10-15T18:01:50.856" v="367"/>
          <ac:spMkLst>
            <pc:docMk/>
            <pc:sldMk cId="0" sldId="267"/>
            <ac:spMk id="2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2B1EE-B6F4-429C-A755-FFD1BE54101E}" type="datetimeFigureOut"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AD70F-3FB9-4C2A-BB0D-03AB9C691D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695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Introduce a coordinated workforce rather than a standalone chatbot. The emphasis is control and continuity through commercial journeys.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problem is not lack of technology. Fragmentation separates information, decisions and the steps that make them actionable.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Agents can prepare insights, recommendations, content and review packets. Responsibility and regulated decisions stay with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Trace a signal through interpretation, recommendation, content, human review, approved activation and measurement. This is an illustrative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Users should not have to browse a long list of agents. Start with the user role and what decision that person needs to make.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Begin in journey view. Show available history and signal provenance. Explain what the agent recommends and what it cannot do. Move to a controlled decision board. Only claim features visible in the demo environment.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Governance happens in workflow. Review states and role-based decision authority must be demonstrated clearly. Do not suggest unreviewed publication of controlled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Each view answers a different business question. Showcase the views present in the current demonstration, not imagined functionality.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Capability status requires verification per environment: production, demonstration, configurable and roadmap. The source explicitly says parts of the advanced demo have not moved to production.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Proposed benefits are hypotheses to baseline with a client. Do not use numerical ROI or time savings without supporting client-specific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Start small with defined business and compliance ownership. Possible measures include time to reviewable recommendation, review and revision rates, escalations and adoption.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Recommend a working session to shape one specific pilot, not a broad roll-out. Review the source systems, permissions, responsible humans and feasibility.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Thank participants, invite questions, and offer a follow-up working session to scope a governed demonstration or 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1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5448" cy="685800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686800" y="0"/>
            <a:ext cx="3383280" cy="3383280"/>
          </a:xfrm>
          <a:prstGeom prst="ellipse">
            <a:avLst/>
          </a:prstGeom>
          <a:solidFill>
            <a:srgbClr val="23627D">
              <a:alpha val="60000"/>
            </a:srgbClr>
          </a:solidFill>
          <a:ln w="12700">
            <a:solidFill>
              <a:srgbClr val="23627D">
                <a:alpha val="40000"/>
              </a:srgbClr>
            </a:solidFill>
            <a:prstDash val="solid"/>
          </a:ln>
        </p:spPr>
      </p:sp>
      <p:pic>
        <p:nvPicPr>
          <p:cNvPr id="4" name="Image 0" descr="/mnt/data/nashiah-logo(3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659780"/>
            <a:ext cx="3108960" cy="11035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6583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65D5C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CLIENT DEMONSTRATION</a:t>
            </a:r>
            <a:endParaRPr lang="en-US" sz="1200"/>
          </a:p>
        </p:txBody>
      </p:sp>
      <p:sp>
        <p:nvSpPr>
          <p:cNvPr id="6" name="Text 3"/>
          <p:cNvSpPr/>
          <p:nvPr/>
        </p:nvSpPr>
        <p:spPr>
          <a:xfrm>
            <a:off x="640080" y="1417320"/>
            <a:ext cx="7680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90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Agentic AI</a:t>
            </a:r>
            <a:endParaRPr lang="en-US" sz="4900"/>
          </a:p>
          <a:p>
            <a:pPr marL="0" indent="0">
              <a:buNone/>
            </a:pPr>
            <a:r>
              <a:rPr lang="en-US" sz="490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Platform</a:t>
            </a:r>
            <a:endParaRPr lang="en-US" sz="4900"/>
          </a:p>
        </p:txBody>
      </p:sp>
      <p:sp>
        <p:nvSpPr>
          <p:cNvPr id="7" name="Text 4"/>
          <p:cNvSpPr/>
          <p:nvPr/>
        </p:nvSpPr>
        <p:spPr>
          <a:xfrm>
            <a:off x="667512" y="384048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E4F2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fragmented workflows to a governed</a:t>
            </a:r>
            <a:endParaRPr lang="en-US" sz="2400"/>
          </a:p>
          <a:p>
            <a:pPr marL="0" indent="0">
              <a:buNone/>
            </a:pPr>
            <a:r>
              <a:rPr lang="en-US" sz="2400">
                <a:solidFill>
                  <a:srgbClr val="E4F2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Agentic AI Workforce</a:t>
            </a:r>
            <a:endParaRPr lang="en-US" sz="2400"/>
          </a:p>
        </p:txBody>
      </p:sp>
      <p:sp>
        <p:nvSpPr>
          <p:cNvPr id="8" name="Text 5"/>
          <p:cNvSpPr/>
          <p:nvPr/>
        </p:nvSpPr>
        <p:spPr>
          <a:xfrm>
            <a:off x="685800" y="5806440"/>
            <a:ext cx="9601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B8E4E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 •  Insights  •  Decisions  •  Human approvals</a:t>
            </a:r>
            <a:endParaRPr lang="en-US"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1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real barrier is fragmented commercial work</a:t>
            </a:r>
            <a:endParaRPr lang="en-US" sz="36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/>
          </a:p>
        </p:txBody>
      </p:sp>
      <p:sp>
        <p:nvSpPr>
          <p:cNvPr id="8" name="Text 6"/>
          <p:cNvSpPr/>
          <p:nvPr/>
        </p:nvSpPr>
        <p:spPr>
          <a:xfrm>
            <a:off x="548640" y="1627632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tools do not automatically create coordinated decisions.</a:t>
            </a:r>
            <a:endParaRPr lang="en-US" sz="2800"/>
          </a:p>
        </p:txBody>
      </p:sp>
      <p:sp>
        <p:nvSpPr>
          <p:cNvPr id="9" name="Shape 7"/>
          <p:cNvSpPr/>
          <p:nvPr/>
        </p:nvSpPr>
        <p:spPr>
          <a:xfrm>
            <a:off x="548640" y="2331720"/>
            <a:ext cx="5358384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48640" y="2331720"/>
            <a:ext cx="68580" cy="13075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49808" y="2487168"/>
            <a:ext cx="49926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Customer signals</a:t>
            </a:r>
            <a:endParaRPr lang="en-US" sz="2000"/>
          </a:p>
        </p:txBody>
      </p:sp>
      <p:sp>
        <p:nvSpPr>
          <p:cNvPr id="12" name="Text 10"/>
          <p:cNvSpPr/>
          <p:nvPr/>
        </p:nvSpPr>
        <p:spPr>
          <a:xfrm>
            <a:off x="749808" y="2990088"/>
            <a:ext cx="4992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Spread across CRM, websites, channels and data sources</a:t>
            </a:r>
            <a:endParaRPr lang="en-US" sz="1600"/>
          </a:p>
        </p:txBody>
      </p:sp>
      <p:sp>
        <p:nvSpPr>
          <p:cNvPr id="13" name="Shape 11"/>
          <p:cNvSpPr/>
          <p:nvPr/>
        </p:nvSpPr>
        <p:spPr>
          <a:xfrm>
            <a:off x="6190488" y="2331720"/>
            <a:ext cx="5358384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190488" y="2331720"/>
            <a:ext cx="68580" cy="1307592"/>
          </a:xfrm>
          <a:prstGeom prst="rect">
            <a:avLst/>
          </a:prstGeom>
          <a:solidFill>
            <a:srgbClr val="1B6999"/>
          </a:solidFill>
          <a:ln w="12700">
            <a:solidFill>
              <a:srgbClr val="1B69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391656" y="2487168"/>
            <a:ext cx="49926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Commercial teams</a:t>
            </a:r>
            <a:endParaRPr lang="en-US" sz="2000"/>
          </a:p>
        </p:txBody>
      </p:sp>
      <p:sp>
        <p:nvSpPr>
          <p:cNvPr id="16" name="Text 14"/>
          <p:cNvSpPr/>
          <p:nvPr/>
        </p:nvSpPr>
        <p:spPr>
          <a:xfrm>
            <a:off x="6391656" y="2990088"/>
            <a:ext cx="4992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Brand, field, content, media and operations work separately</a:t>
            </a:r>
            <a:endParaRPr lang="en-US" sz="1600"/>
          </a:p>
        </p:txBody>
      </p:sp>
      <p:sp>
        <p:nvSpPr>
          <p:cNvPr id="17" name="Shape 15"/>
          <p:cNvSpPr/>
          <p:nvPr/>
        </p:nvSpPr>
        <p:spPr>
          <a:xfrm>
            <a:off x="548640" y="3886200"/>
            <a:ext cx="5358384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48640" y="3886200"/>
            <a:ext cx="68580" cy="13075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49808" y="4041648"/>
            <a:ext cx="49926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&amp; governance</a:t>
            </a:r>
            <a:endParaRPr lang="en-US" sz="2000"/>
          </a:p>
        </p:txBody>
      </p:sp>
      <p:sp>
        <p:nvSpPr>
          <p:cNvPr id="20" name="Text 18"/>
          <p:cNvSpPr/>
          <p:nvPr/>
        </p:nvSpPr>
        <p:spPr>
          <a:xfrm>
            <a:off x="749808" y="4544568"/>
            <a:ext cx="4992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Controlled reviews introduce necessary checkpoints</a:t>
            </a:r>
            <a:endParaRPr lang="en-US" sz="160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358384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190488" y="3886200"/>
            <a:ext cx="68580" cy="1307592"/>
          </a:xfrm>
          <a:prstGeom prst="rect">
            <a:avLst/>
          </a:prstGeom>
          <a:solidFill>
            <a:srgbClr val="1B6999"/>
          </a:solidFill>
          <a:ln w="12700">
            <a:solidFill>
              <a:srgbClr val="1B69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391656" y="4041648"/>
            <a:ext cx="499262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Leadership visibility</a:t>
            </a:r>
            <a:endParaRPr lang="en-US" sz="2000"/>
          </a:p>
        </p:txBody>
      </p:sp>
      <p:sp>
        <p:nvSpPr>
          <p:cNvPr id="24" name="Text 22"/>
          <p:cNvSpPr/>
          <p:nvPr/>
        </p:nvSpPr>
        <p:spPr>
          <a:xfrm>
            <a:off x="6391656" y="4544568"/>
            <a:ext cx="499262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full prescriber journey is hard to see end to end</a:t>
            </a:r>
            <a:endParaRPr lang="en-US" sz="1600"/>
          </a:p>
        </p:txBody>
      </p:sp>
      <p:pic>
        <p:nvPicPr>
          <p:cNvPr id="26" name="Image 0" descr="/mnt/data/nashiah-logo(3).png">
            <a:extLst>
              <a:ext uri="{FF2B5EF4-FFF2-40B4-BE49-F238E27FC236}">
                <a16:creationId xmlns:a16="http://schemas.microsoft.com/office/drawing/2014/main" id="{020D7799-E8BC-D92F-D0B0-C58945105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209" y="185176"/>
            <a:ext cx="1625750" cy="5610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1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coordinated workforce, not one chatbot</a:t>
            </a:r>
            <a:endParaRPr lang="en-US" sz="36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/>
          </a:p>
        </p:txBody>
      </p:sp>
      <p:sp>
        <p:nvSpPr>
          <p:cNvPr id="8" name="Text 6"/>
          <p:cNvSpPr/>
          <p:nvPr/>
        </p:nvSpPr>
        <p:spPr>
          <a:xfrm>
            <a:off x="557784" y="16459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agent has a defined role and boundaries.</a:t>
            </a:r>
            <a:endParaRPr lang="en-US" sz="2800"/>
          </a:p>
        </p:txBody>
      </p:sp>
      <p:sp>
        <p:nvSpPr>
          <p:cNvPr id="9" name="Shape 7"/>
          <p:cNvSpPr/>
          <p:nvPr/>
        </p:nvSpPr>
        <p:spPr>
          <a:xfrm>
            <a:off x="594360" y="2377440"/>
            <a:ext cx="3602736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94360" y="2377440"/>
            <a:ext cx="68580" cy="13075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95528" y="2532888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role</a:t>
            </a:r>
            <a:endParaRPr lang="en-US" sz="2000"/>
          </a:p>
        </p:txBody>
      </p:sp>
      <p:sp>
        <p:nvSpPr>
          <p:cNvPr id="12" name="Text 10"/>
          <p:cNvSpPr/>
          <p:nvPr/>
        </p:nvSpPr>
        <p:spPr>
          <a:xfrm>
            <a:off x="795528" y="3035808"/>
            <a:ext cx="32369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Specific commercial responsibility</a:t>
            </a:r>
            <a:endParaRPr lang="en-US" sz="1600"/>
          </a:p>
        </p:txBody>
      </p:sp>
      <p:sp>
        <p:nvSpPr>
          <p:cNvPr id="13" name="Shape 11"/>
          <p:cNvSpPr/>
          <p:nvPr/>
        </p:nvSpPr>
        <p:spPr>
          <a:xfrm>
            <a:off x="4434840" y="2377440"/>
            <a:ext cx="3602736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434840" y="2377440"/>
            <a:ext cx="68580" cy="13075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636008" y="2532888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context</a:t>
            </a:r>
            <a:endParaRPr lang="en-US" sz="2000"/>
          </a:p>
        </p:txBody>
      </p:sp>
      <p:sp>
        <p:nvSpPr>
          <p:cNvPr id="16" name="Text 14"/>
          <p:cNvSpPr/>
          <p:nvPr/>
        </p:nvSpPr>
        <p:spPr>
          <a:xfrm>
            <a:off x="4636008" y="3035808"/>
            <a:ext cx="32369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Authorized data and system access</a:t>
            </a:r>
            <a:endParaRPr lang="en-US" sz="1600"/>
          </a:p>
        </p:txBody>
      </p:sp>
      <p:sp>
        <p:nvSpPr>
          <p:cNvPr id="17" name="Shape 15"/>
          <p:cNvSpPr/>
          <p:nvPr/>
        </p:nvSpPr>
        <p:spPr>
          <a:xfrm>
            <a:off x="8275320" y="2377440"/>
            <a:ext cx="3602736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275320" y="2377440"/>
            <a:ext cx="68580" cy="13075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476488" y="2532888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Permitted actions</a:t>
            </a:r>
            <a:endParaRPr lang="en-US" sz="2000"/>
          </a:p>
        </p:txBody>
      </p:sp>
      <p:sp>
        <p:nvSpPr>
          <p:cNvPr id="20" name="Text 18"/>
          <p:cNvSpPr/>
          <p:nvPr/>
        </p:nvSpPr>
        <p:spPr>
          <a:xfrm>
            <a:off x="8476488" y="3035808"/>
            <a:ext cx="32369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Explicit tools and limits</a:t>
            </a:r>
            <a:endParaRPr lang="en-US" sz="1600"/>
          </a:p>
        </p:txBody>
      </p:sp>
      <p:sp>
        <p:nvSpPr>
          <p:cNvPr id="21" name="Shape 19"/>
          <p:cNvSpPr/>
          <p:nvPr/>
        </p:nvSpPr>
        <p:spPr>
          <a:xfrm>
            <a:off x="594360" y="3886200"/>
            <a:ext cx="3602736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594360" y="3886200"/>
            <a:ext cx="68580" cy="1307592"/>
          </a:xfrm>
          <a:prstGeom prst="rect">
            <a:avLst/>
          </a:prstGeom>
          <a:solidFill>
            <a:srgbClr val="1B6999"/>
          </a:solidFill>
          <a:ln w="12700">
            <a:solidFill>
              <a:srgbClr val="1B69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95528" y="4041648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Journey placement</a:t>
            </a:r>
            <a:endParaRPr lang="en-US" sz="2000"/>
          </a:p>
        </p:txBody>
      </p:sp>
      <p:sp>
        <p:nvSpPr>
          <p:cNvPr id="24" name="Text 22"/>
          <p:cNvSpPr/>
          <p:nvPr/>
        </p:nvSpPr>
        <p:spPr>
          <a:xfrm>
            <a:off x="795528" y="4544568"/>
            <a:ext cx="32369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 of an end-to-end process</a:t>
            </a:r>
            <a:endParaRPr lang="en-US" sz="1600"/>
          </a:p>
        </p:txBody>
      </p:sp>
      <p:sp>
        <p:nvSpPr>
          <p:cNvPr id="25" name="Shape 23"/>
          <p:cNvSpPr/>
          <p:nvPr/>
        </p:nvSpPr>
        <p:spPr>
          <a:xfrm>
            <a:off x="4434840" y="3886200"/>
            <a:ext cx="3602736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434840" y="3886200"/>
            <a:ext cx="68580" cy="1307592"/>
          </a:xfrm>
          <a:prstGeom prst="rect">
            <a:avLst/>
          </a:prstGeom>
          <a:solidFill>
            <a:srgbClr val="1B6999"/>
          </a:solidFill>
          <a:ln w="12700">
            <a:solidFill>
              <a:srgbClr val="1B69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636008" y="4041648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Escalation rules</a:t>
            </a:r>
            <a:endParaRPr lang="en-US" sz="2000"/>
          </a:p>
        </p:txBody>
      </p:sp>
      <p:sp>
        <p:nvSpPr>
          <p:cNvPr id="28" name="Text 26"/>
          <p:cNvSpPr/>
          <p:nvPr/>
        </p:nvSpPr>
        <p:spPr>
          <a:xfrm>
            <a:off x="4636008" y="4544568"/>
            <a:ext cx="32369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Exceptions are routed appropriately</a:t>
            </a:r>
            <a:endParaRPr lang="en-US" sz="1600"/>
          </a:p>
        </p:txBody>
      </p:sp>
      <p:sp>
        <p:nvSpPr>
          <p:cNvPr id="29" name="Shape 27"/>
          <p:cNvSpPr/>
          <p:nvPr/>
        </p:nvSpPr>
        <p:spPr>
          <a:xfrm>
            <a:off x="8275320" y="3886200"/>
            <a:ext cx="3602736" cy="1307592"/>
          </a:xfrm>
          <a:prstGeom prst="roundRect">
            <a:avLst>
              <a:gd name="adj" fmla="val 11189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275320" y="3886200"/>
            <a:ext cx="68580" cy="1307592"/>
          </a:xfrm>
          <a:prstGeom prst="rect">
            <a:avLst/>
          </a:prstGeom>
          <a:solidFill>
            <a:srgbClr val="1B6999"/>
          </a:solidFill>
          <a:ln w="12700">
            <a:solidFill>
              <a:srgbClr val="1B699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476488" y="4041648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accountability</a:t>
            </a:r>
            <a:endParaRPr lang="en-US" sz="2000"/>
          </a:p>
        </p:txBody>
      </p:sp>
      <p:sp>
        <p:nvSpPr>
          <p:cNvPr id="32" name="Text 30"/>
          <p:cNvSpPr/>
          <p:nvPr/>
        </p:nvSpPr>
        <p:spPr>
          <a:xfrm>
            <a:off x="8476488" y="4544568"/>
            <a:ext cx="32369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People approve consequential actions</a:t>
            </a:r>
            <a:endParaRPr lang="en-US" sz="1600"/>
          </a:p>
        </p:txBody>
      </p:sp>
      <p:pic>
        <p:nvPicPr>
          <p:cNvPr id="34" name="Image 0" descr="/mnt/data/nashiah-logo(3).png">
            <a:extLst>
              <a:ext uri="{FF2B5EF4-FFF2-40B4-BE49-F238E27FC236}">
                <a16:creationId xmlns:a16="http://schemas.microsoft.com/office/drawing/2014/main" id="{DA707B8F-96A2-06A9-AD10-10EF91CAB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209" y="185176"/>
            <a:ext cx="1625750" cy="5610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1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journey connects signal to approved action</a:t>
            </a:r>
            <a:endParaRPr lang="en-US" sz="36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/>
          </a:p>
        </p:txBody>
      </p:sp>
      <p:sp>
        <p:nvSpPr>
          <p:cNvPr id="8" name="Shape 6"/>
          <p:cNvSpPr/>
          <p:nvPr/>
        </p:nvSpPr>
        <p:spPr>
          <a:xfrm>
            <a:off x="530352" y="1975104"/>
            <a:ext cx="2670048" cy="1417320"/>
          </a:xfrm>
          <a:prstGeom prst="roundRect">
            <a:avLst>
              <a:gd name="adj" fmla="val 10323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76656" y="2139696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2800"/>
          </a:p>
        </p:txBody>
      </p:sp>
      <p:sp>
        <p:nvSpPr>
          <p:cNvPr id="10" name="Text 8"/>
          <p:cNvSpPr/>
          <p:nvPr/>
        </p:nvSpPr>
        <p:spPr>
          <a:xfrm>
            <a:off x="685800" y="263347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</a:t>
            </a:r>
            <a:endParaRPr lang="en-US" sz="2800"/>
          </a:p>
        </p:txBody>
      </p:sp>
      <p:sp>
        <p:nvSpPr>
          <p:cNvPr id="11" name="Shape 9"/>
          <p:cNvSpPr/>
          <p:nvPr/>
        </p:nvSpPr>
        <p:spPr>
          <a:xfrm>
            <a:off x="3337560" y="1975104"/>
            <a:ext cx="2670048" cy="1417320"/>
          </a:xfrm>
          <a:prstGeom prst="roundRect">
            <a:avLst>
              <a:gd name="adj" fmla="val 10323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83864" y="2139696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2800"/>
          </a:p>
        </p:txBody>
      </p:sp>
      <p:sp>
        <p:nvSpPr>
          <p:cNvPr id="13" name="Text 11"/>
          <p:cNvSpPr/>
          <p:nvPr/>
        </p:nvSpPr>
        <p:spPr>
          <a:xfrm>
            <a:off x="3493008" y="263347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Prioritize</a:t>
            </a:r>
            <a:endParaRPr lang="en-US" sz="2800"/>
          </a:p>
        </p:txBody>
      </p:sp>
      <p:sp>
        <p:nvSpPr>
          <p:cNvPr id="14" name="Shape 12"/>
          <p:cNvSpPr/>
          <p:nvPr/>
        </p:nvSpPr>
        <p:spPr>
          <a:xfrm>
            <a:off x="6144768" y="1975104"/>
            <a:ext cx="2670048" cy="1417320"/>
          </a:xfrm>
          <a:prstGeom prst="roundRect">
            <a:avLst>
              <a:gd name="adj" fmla="val 10323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39696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2800"/>
          </a:p>
        </p:txBody>
      </p:sp>
      <p:sp>
        <p:nvSpPr>
          <p:cNvPr id="16" name="Text 14"/>
          <p:cNvSpPr/>
          <p:nvPr/>
        </p:nvSpPr>
        <p:spPr>
          <a:xfrm>
            <a:off x="6300216" y="263347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</a:t>
            </a:r>
            <a:endParaRPr lang="en-US" sz="2800"/>
          </a:p>
        </p:txBody>
      </p:sp>
      <p:sp>
        <p:nvSpPr>
          <p:cNvPr id="17" name="Shape 15"/>
          <p:cNvSpPr/>
          <p:nvPr/>
        </p:nvSpPr>
        <p:spPr>
          <a:xfrm>
            <a:off x="8951976" y="1975104"/>
            <a:ext cx="2670048" cy="1417320"/>
          </a:xfrm>
          <a:prstGeom prst="roundRect">
            <a:avLst>
              <a:gd name="adj" fmla="val 10323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098280" y="2139696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2800"/>
          </a:p>
        </p:txBody>
      </p:sp>
      <p:sp>
        <p:nvSpPr>
          <p:cNvPr id="19" name="Text 17"/>
          <p:cNvSpPr/>
          <p:nvPr/>
        </p:nvSpPr>
        <p:spPr>
          <a:xfrm>
            <a:off x="9107424" y="2633472"/>
            <a:ext cx="23957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</a:t>
            </a:r>
            <a:endParaRPr lang="en-US" sz="2800"/>
          </a:p>
        </p:txBody>
      </p:sp>
      <p:sp>
        <p:nvSpPr>
          <p:cNvPr id="20" name="Shape 18"/>
          <p:cNvSpPr/>
          <p:nvPr/>
        </p:nvSpPr>
        <p:spPr>
          <a:xfrm>
            <a:off x="530352" y="3913632"/>
            <a:ext cx="3602736" cy="1417320"/>
          </a:xfrm>
          <a:prstGeom prst="roundRect">
            <a:avLst>
              <a:gd name="adj" fmla="val 10323"/>
            </a:avLst>
          </a:prstGeom>
          <a:solidFill>
            <a:srgbClr val="EDF8F7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76656" y="4078224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2800"/>
          </a:p>
        </p:txBody>
      </p:sp>
      <p:sp>
        <p:nvSpPr>
          <p:cNvPr id="22" name="Text 20"/>
          <p:cNvSpPr/>
          <p:nvPr/>
        </p:nvSpPr>
        <p:spPr>
          <a:xfrm>
            <a:off x="685800" y="4572000"/>
            <a:ext cx="33284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2800"/>
          </a:p>
        </p:txBody>
      </p:sp>
      <p:sp>
        <p:nvSpPr>
          <p:cNvPr id="23" name="Shape 21"/>
          <p:cNvSpPr/>
          <p:nvPr/>
        </p:nvSpPr>
        <p:spPr>
          <a:xfrm>
            <a:off x="4270248" y="3913632"/>
            <a:ext cx="3602736" cy="1417320"/>
          </a:xfrm>
          <a:prstGeom prst="roundRect">
            <a:avLst>
              <a:gd name="adj" fmla="val 10323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416552" y="4078224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2800"/>
          </a:p>
        </p:txBody>
      </p:sp>
      <p:sp>
        <p:nvSpPr>
          <p:cNvPr id="25" name="Text 23"/>
          <p:cNvSpPr/>
          <p:nvPr/>
        </p:nvSpPr>
        <p:spPr>
          <a:xfrm>
            <a:off x="4425696" y="4572000"/>
            <a:ext cx="33284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Activate</a:t>
            </a:r>
            <a:endParaRPr lang="en-US" sz="2800"/>
          </a:p>
        </p:txBody>
      </p:sp>
      <p:sp>
        <p:nvSpPr>
          <p:cNvPr id="26" name="Shape 24"/>
          <p:cNvSpPr/>
          <p:nvPr/>
        </p:nvSpPr>
        <p:spPr>
          <a:xfrm>
            <a:off x="8010144" y="3913632"/>
            <a:ext cx="3602736" cy="1417320"/>
          </a:xfrm>
          <a:prstGeom prst="roundRect">
            <a:avLst>
              <a:gd name="adj" fmla="val 10323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56448" y="4078224"/>
            <a:ext cx="5303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2800"/>
          </a:p>
        </p:txBody>
      </p:sp>
      <p:sp>
        <p:nvSpPr>
          <p:cNvPr id="28" name="Text 26"/>
          <p:cNvSpPr/>
          <p:nvPr/>
        </p:nvSpPr>
        <p:spPr>
          <a:xfrm>
            <a:off x="8165592" y="4572000"/>
            <a:ext cx="33284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2800"/>
          </a:p>
        </p:txBody>
      </p:sp>
      <p:sp>
        <p:nvSpPr>
          <p:cNvPr id="29" name="Text 27"/>
          <p:cNvSpPr/>
          <p:nvPr/>
        </p:nvSpPr>
        <p:spPr>
          <a:xfrm>
            <a:off x="566928" y="5980176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Controlled human decision points sit inside the journey.</a:t>
            </a:r>
            <a:endParaRPr lang="en-US" sz="2400"/>
          </a:p>
        </p:txBody>
      </p:sp>
      <p:pic>
        <p:nvPicPr>
          <p:cNvPr id="31" name="Image 0" descr="/mnt/data/nashiah-logo(3).png">
            <a:extLst>
              <a:ext uri="{FF2B5EF4-FFF2-40B4-BE49-F238E27FC236}">
                <a16:creationId xmlns:a16="http://schemas.microsoft.com/office/drawing/2014/main" id="{348F94E2-FE56-5DB5-A0C0-7B4EE960A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209" y="185176"/>
            <a:ext cx="1625750" cy="5610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Journeys are organized around people and roles</a:t>
            </a:r>
            <a:endParaRPr lang="en-US" sz="40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/>
          </a:p>
        </p:txBody>
      </p:sp>
      <p:sp>
        <p:nvSpPr>
          <p:cNvPr id="8" name="Shape 6"/>
          <p:cNvSpPr/>
          <p:nvPr/>
        </p:nvSpPr>
        <p:spPr>
          <a:xfrm>
            <a:off x="548640" y="1847088"/>
            <a:ext cx="3621024" cy="1536192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1847088"/>
            <a:ext cx="68580" cy="15361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49808" y="2002536"/>
            <a:ext cx="325526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Brand leaders</a:t>
            </a:r>
            <a:endParaRPr lang="en-US" sz="2400"/>
          </a:p>
        </p:txBody>
      </p:sp>
      <p:sp>
        <p:nvSpPr>
          <p:cNvPr id="11" name="Text 9"/>
          <p:cNvSpPr/>
          <p:nvPr/>
        </p:nvSpPr>
        <p:spPr>
          <a:xfrm>
            <a:off x="749808" y="2505456"/>
            <a:ext cx="325526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Performance and intervention choices</a:t>
            </a:r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398264" y="1847088"/>
            <a:ext cx="3621024" cy="1536192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98264" y="1847088"/>
            <a:ext cx="68580" cy="15361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99432" y="2002536"/>
            <a:ext cx="325526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teams</a:t>
            </a:r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4599432" y="2505456"/>
            <a:ext cx="325526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to engage and which approved assets fit</a:t>
            </a:r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47888" y="1847088"/>
            <a:ext cx="3621024" cy="1536192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47888" y="1847088"/>
            <a:ext cx="68580" cy="15361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49056" y="2002536"/>
            <a:ext cx="325526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Commercial operations</a:t>
            </a:r>
            <a:endParaRPr lang="en-US" sz="2400"/>
          </a:p>
        </p:txBody>
      </p:sp>
      <p:sp>
        <p:nvSpPr>
          <p:cNvPr id="19" name="Text 17"/>
          <p:cNvSpPr/>
          <p:nvPr/>
        </p:nvSpPr>
        <p:spPr>
          <a:xfrm>
            <a:off x="8449056" y="2505456"/>
            <a:ext cx="325526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Workflow status and governance queues</a:t>
            </a:r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48640" y="3621024"/>
            <a:ext cx="3621024" cy="1536192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8640" y="3621024"/>
            <a:ext cx="68580" cy="15361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776472"/>
            <a:ext cx="325526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teams</a:t>
            </a:r>
            <a:endParaRPr lang="en-US" sz="2400"/>
          </a:p>
        </p:txBody>
      </p:sp>
      <p:sp>
        <p:nvSpPr>
          <p:cNvPr id="23" name="Text 21"/>
          <p:cNvSpPr/>
          <p:nvPr/>
        </p:nvSpPr>
        <p:spPr>
          <a:xfrm>
            <a:off x="749808" y="4279392"/>
            <a:ext cx="325526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Preparation for controlled reviews</a:t>
            </a:r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398264" y="3621024"/>
            <a:ext cx="3621024" cy="1536192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98264" y="3621024"/>
            <a:ext cx="68580" cy="15361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99432" y="3776472"/>
            <a:ext cx="325526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&amp; analytics</a:t>
            </a:r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4599432" y="4279392"/>
            <a:ext cx="325526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quality and commercial insights</a:t>
            </a:r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8247888" y="3621024"/>
            <a:ext cx="3621024" cy="1536192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247888" y="3621024"/>
            <a:ext cx="68580" cy="153619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3776472"/>
            <a:ext cx="3255264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Governance leaders</a:t>
            </a:r>
            <a:endParaRPr lang="en-US" sz="2400"/>
          </a:p>
        </p:txBody>
      </p:sp>
      <p:sp>
        <p:nvSpPr>
          <p:cNvPr id="31" name="Text 29"/>
          <p:cNvSpPr/>
          <p:nvPr/>
        </p:nvSpPr>
        <p:spPr>
          <a:xfrm>
            <a:off x="8449056" y="4279392"/>
            <a:ext cx="325526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Approve, reject, revise or escalate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1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Live scenario: one prescriber, one connected journey</a:t>
            </a:r>
            <a:endParaRPr lang="en-US" sz="36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/>
          </a:p>
        </p:txBody>
      </p:sp>
      <p:sp>
        <p:nvSpPr>
          <p:cNvPr id="8" name="Text 6"/>
          <p:cNvSpPr/>
          <p:nvPr/>
        </p:nvSpPr>
        <p:spPr>
          <a:xfrm>
            <a:off x="566928" y="1618488"/>
            <a:ext cx="82296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DEMONSTRATION WALKTHROUGH</a:t>
            </a:r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12648" y="2039112"/>
            <a:ext cx="512064" cy="475488"/>
          </a:xfrm>
          <a:prstGeom prst="roundRect">
            <a:avLst>
              <a:gd name="adj" fmla="val 30769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04088" y="2103120"/>
            <a:ext cx="320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1335024" y="2084832"/>
            <a:ext cx="9692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prescriber journey</a:t>
            </a:r>
            <a:endParaRPr lang="en-US" sz="2400"/>
          </a:p>
        </p:txBody>
      </p:sp>
      <p:sp>
        <p:nvSpPr>
          <p:cNvPr id="12" name="Shape 10"/>
          <p:cNvSpPr/>
          <p:nvPr/>
        </p:nvSpPr>
        <p:spPr>
          <a:xfrm>
            <a:off x="612648" y="2651760"/>
            <a:ext cx="512064" cy="475488"/>
          </a:xfrm>
          <a:prstGeom prst="roundRect">
            <a:avLst>
              <a:gd name="adj" fmla="val 30769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04088" y="2715768"/>
            <a:ext cx="320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/>
          </a:p>
        </p:txBody>
      </p:sp>
      <p:sp>
        <p:nvSpPr>
          <p:cNvPr id="14" name="Text 12"/>
          <p:cNvSpPr/>
          <p:nvPr/>
        </p:nvSpPr>
        <p:spPr>
          <a:xfrm>
            <a:off x="1335024" y="2697480"/>
            <a:ext cx="9692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interaction timeline</a:t>
            </a:r>
            <a:endParaRPr lang="en-US" sz="2400"/>
          </a:p>
        </p:txBody>
      </p:sp>
      <p:sp>
        <p:nvSpPr>
          <p:cNvPr id="15" name="Shape 13"/>
          <p:cNvSpPr/>
          <p:nvPr/>
        </p:nvSpPr>
        <p:spPr>
          <a:xfrm>
            <a:off x="612648" y="3264408"/>
            <a:ext cx="512064" cy="475488"/>
          </a:xfrm>
          <a:prstGeom prst="roundRect">
            <a:avLst>
              <a:gd name="adj" fmla="val 30769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04088" y="3328416"/>
            <a:ext cx="320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1335024" y="3310128"/>
            <a:ext cx="9692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Surface available engagement signals</a:t>
            </a:r>
            <a:endParaRPr lang="en-US" sz="2400"/>
          </a:p>
        </p:txBody>
      </p:sp>
      <p:sp>
        <p:nvSpPr>
          <p:cNvPr id="18" name="Shape 16"/>
          <p:cNvSpPr/>
          <p:nvPr/>
        </p:nvSpPr>
        <p:spPr>
          <a:xfrm>
            <a:off x="612648" y="3877056"/>
            <a:ext cx="512064" cy="475488"/>
          </a:xfrm>
          <a:prstGeom prst="roundRect">
            <a:avLst>
              <a:gd name="adj" fmla="val 30769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04088" y="3941064"/>
            <a:ext cx="320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2000"/>
          </a:p>
        </p:txBody>
      </p:sp>
      <p:sp>
        <p:nvSpPr>
          <p:cNvPr id="20" name="Text 18"/>
          <p:cNvSpPr/>
          <p:nvPr/>
        </p:nvSpPr>
        <p:spPr>
          <a:xfrm>
            <a:off x="1335024" y="3922776"/>
            <a:ext cx="9692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agent recommendation</a:t>
            </a:r>
            <a:endParaRPr lang="en-US" sz="2400"/>
          </a:p>
        </p:txBody>
      </p:sp>
      <p:sp>
        <p:nvSpPr>
          <p:cNvPr id="21" name="Shape 19"/>
          <p:cNvSpPr/>
          <p:nvPr/>
        </p:nvSpPr>
        <p:spPr>
          <a:xfrm>
            <a:off x="612648" y="4489704"/>
            <a:ext cx="512064" cy="475488"/>
          </a:xfrm>
          <a:prstGeom prst="roundRect">
            <a:avLst>
              <a:gd name="adj" fmla="val 30769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04088" y="4553712"/>
            <a:ext cx="320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2000"/>
          </a:p>
        </p:txBody>
      </p:sp>
      <p:sp>
        <p:nvSpPr>
          <p:cNvPr id="23" name="Text 21"/>
          <p:cNvSpPr/>
          <p:nvPr/>
        </p:nvSpPr>
        <p:spPr>
          <a:xfrm>
            <a:off x="1335024" y="4535424"/>
            <a:ext cx="9692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Route item to decision board</a:t>
            </a:r>
            <a:endParaRPr lang="en-US" sz="2400"/>
          </a:p>
        </p:txBody>
      </p:sp>
      <p:sp>
        <p:nvSpPr>
          <p:cNvPr id="24" name="Shape 22"/>
          <p:cNvSpPr/>
          <p:nvPr/>
        </p:nvSpPr>
        <p:spPr>
          <a:xfrm>
            <a:off x="612648" y="5102352"/>
            <a:ext cx="512064" cy="475488"/>
          </a:xfrm>
          <a:prstGeom prst="roundRect">
            <a:avLst>
              <a:gd name="adj" fmla="val 30769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04088" y="5166360"/>
            <a:ext cx="320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2000"/>
          </a:p>
        </p:txBody>
      </p:sp>
      <p:sp>
        <p:nvSpPr>
          <p:cNvPr id="26" name="Text 24"/>
          <p:cNvSpPr/>
          <p:nvPr/>
        </p:nvSpPr>
        <p:spPr>
          <a:xfrm>
            <a:off x="1335024" y="5148072"/>
            <a:ext cx="9692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Authorized human reviews action</a:t>
            </a:r>
            <a:endParaRPr lang="en-US"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control is part of the architecture</a:t>
            </a:r>
            <a:endParaRPr lang="en-US" sz="40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000"/>
          </a:p>
        </p:txBody>
      </p:sp>
      <p:sp>
        <p:nvSpPr>
          <p:cNvPr id="8" name="Text 6"/>
          <p:cNvSpPr/>
          <p:nvPr/>
        </p:nvSpPr>
        <p:spPr>
          <a:xfrm>
            <a:off x="548640" y="1673352"/>
            <a:ext cx="10058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prepares. Authorized people decide.</a:t>
            </a:r>
            <a:endParaRPr lang="en-US" sz="3200"/>
          </a:p>
        </p:txBody>
      </p:sp>
      <p:sp>
        <p:nvSpPr>
          <p:cNvPr id="9" name="Shape 7"/>
          <p:cNvSpPr/>
          <p:nvPr/>
        </p:nvSpPr>
        <p:spPr>
          <a:xfrm>
            <a:off x="548640" y="2743200"/>
            <a:ext cx="2121408" cy="1143000"/>
          </a:xfrm>
          <a:prstGeom prst="roundRect">
            <a:avLst>
              <a:gd name="adj" fmla="val 12800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6656" y="2999232"/>
            <a:ext cx="18653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Evidence-backed insight</a:t>
            </a:r>
            <a:endParaRPr lang="en-US" sz="2400"/>
          </a:p>
        </p:txBody>
      </p:sp>
      <p:sp>
        <p:nvSpPr>
          <p:cNvPr id="11" name="Text 9"/>
          <p:cNvSpPr/>
          <p:nvPr/>
        </p:nvSpPr>
        <p:spPr>
          <a:xfrm>
            <a:off x="2706624" y="3136392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000"/>
          </a:p>
        </p:txBody>
      </p:sp>
      <p:sp>
        <p:nvSpPr>
          <p:cNvPr id="12" name="Shape 10"/>
          <p:cNvSpPr/>
          <p:nvPr/>
        </p:nvSpPr>
        <p:spPr>
          <a:xfrm>
            <a:off x="2862072" y="2743200"/>
            <a:ext cx="2121408" cy="1143000"/>
          </a:xfrm>
          <a:prstGeom prst="roundRect">
            <a:avLst>
              <a:gd name="adj" fmla="val 12800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990088" y="2999232"/>
            <a:ext cx="18653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Agent recommendation</a:t>
            </a:r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0056" y="3136392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000"/>
          </a:p>
        </p:txBody>
      </p:sp>
      <p:sp>
        <p:nvSpPr>
          <p:cNvPr id="15" name="Shape 13"/>
          <p:cNvSpPr/>
          <p:nvPr/>
        </p:nvSpPr>
        <p:spPr>
          <a:xfrm>
            <a:off x="5175504" y="2743200"/>
            <a:ext cx="2121408" cy="1143000"/>
          </a:xfrm>
          <a:prstGeom prst="roundRect">
            <a:avLst>
              <a:gd name="adj" fmla="val 12800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303520" y="2999232"/>
            <a:ext cx="18653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Ready for Review</a:t>
            </a:r>
            <a:endParaRPr lang="en-US" sz="2400"/>
          </a:p>
        </p:txBody>
      </p:sp>
      <p:sp>
        <p:nvSpPr>
          <p:cNvPr id="17" name="Text 15"/>
          <p:cNvSpPr/>
          <p:nvPr/>
        </p:nvSpPr>
        <p:spPr>
          <a:xfrm>
            <a:off x="7333488" y="3136392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000"/>
          </a:p>
        </p:txBody>
      </p:sp>
      <p:sp>
        <p:nvSpPr>
          <p:cNvPr id="18" name="Shape 16"/>
          <p:cNvSpPr/>
          <p:nvPr/>
        </p:nvSpPr>
        <p:spPr>
          <a:xfrm>
            <a:off x="7488936" y="2743200"/>
            <a:ext cx="2121408" cy="1143000"/>
          </a:xfrm>
          <a:prstGeom prst="roundRect">
            <a:avLst>
              <a:gd name="adj" fmla="val 12800"/>
            </a:avLst>
          </a:prstGeom>
          <a:solidFill>
            <a:srgbClr val="EDF8F7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616952" y="2999232"/>
            <a:ext cx="18653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 / Revise / Reject</a:t>
            </a:r>
            <a:endParaRPr lang="en-US" sz="2400"/>
          </a:p>
        </p:txBody>
      </p:sp>
      <p:sp>
        <p:nvSpPr>
          <p:cNvPr id="20" name="Text 18"/>
          <p:cNvSpPr/>
          <p:nvPr/>
        </p:nvSpPr>
        <p:spPr>
          <a:xfrm>
            <a:off x="9646920" y="3136392"/>
            <a:ext cx="164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000"/>
          </a:p>
        </p:txBody>
      </p:sp>
      <p:sp>
        <p:nvSpPr>
          <p:cNvPr id="21" name="Shape 19"/>
          <p:cNvSpPr/>
          <p:nvPr/>
        </p:nvSpPr>
        <p:spPr>
          <a:xfrm>
            <a:off x="9802368" y="2743200"/>
            <a:ext cx="2121408" cy="1143000"/>
          </a:xfrm>
          <a:prstGeom prst="roundRect">
            <a:avLst>
              <a:gd name="adj" fmla="val 12800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930384" y="2999232"/>
            <a:ext cx="18653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Approved action</a:t>
            </a:r>
            <a:endParaRPr lang="en-US" sz="2400"/>
          </a:p>
        </p:txBody>
      </p:sp>
      <p:sp>
        <p:nvSpPr>
          <p:cNvPr id="23" name="Text 21"/>
          <p:cNvSpPr/>
          <p:nvPr/>
        </p:nvSpPr>
        <p:spPr>
          <a:xfrm>
            <a:off x="585216" y="502920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 permissions   •   Decision traceability   •   Exception escalation</a:t>
            </a:r>
            <a:endParaRPr lang="en-US" sz="2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1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experience, six connected views</a:t>
            </a:r>
            <a:endParaRPr lang="en-US" sz="36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000"/>
          </a:p>
        </p:txBody>
      </p:sp>
      <p:sp>
        <p:nvSpPr>
          <p:cNvPr id="8" name="Shape 6"/>
          <p:cNvSpPr/>
          <p:nvPr/>
        </p:nvSpPr>
        <p:spPr>
          <a:xfrm>
            <a:off x="548640" y="1828800"/>
            <a:ext cx="3602736" cy="157276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1828800"/>
            <a:ext cx="68580" cy="1572768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49808" y="1984248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Conversation</a:t>
            </a:r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749808" y="2487168"/>
            <a:ext cx="323697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Guided interaction with agents</a:t>
            </a:r>
            <a:endParaRPr lang="en-US" sz="1600"/>
          </a:p>
        </p:txBody>
      </p:sp>
      <p:sp>
        <p:nvSpPr>
          <p:cNvPr id="12" name="Shape 10"/>
          <p:cNvSpPr/>
          <p:nvPr/>
        </p:nvSpPr>
        <p:spPr>
          <a:xfrm>
            <a:off x="4389120" y="1828800"/>
            <a:ext cx="3602736" cy="157276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389120" y="1828800"/>
            <a:ext cx="68580" cy="1572768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90288" y="1984248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Journey</a:t>
            </a:r>
            <a:endParaRPr lang="en-US" sz="2000"/>
          </a:p>
        </p:txBody>
      </p:sp>
      <p:sp>
        <p:nvSpPr>
          <p:cNvPr id="15" name="Text 13"/>
          <p:cNvSpPr/>
          <p:nvPr/>
        </p:nvSpPr>
        <p:spPr>
          <a:xfrm>
            <a:off x="4590288" y="2487168"/>
            <a:ext cx="323697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Chronological customer context</a:t>
            </a:r>
            <a:endParaRPr lang="en-US" sz="1600"/>
          </a:p>
        </p:txBody>
      </p:sp>
      <p:sp>
        <p:nvSpPr>
          <p:cNvPr id="16" name="Shape 14"/>
          <p:cNvSpPr/>
          <p:nvPr/>
        </p:nvSpPr>
        <p:spPr>
          <a:xfrm>
            <a:off x="8229600" y="1828800"/>
            <a:ext cx="3602736" cy="157276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0" y="1828800"/>
            <a:ext cx="68580" cy="1572768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30768" y="1984248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Insights</a:t>
            </a:r>
            <a:endParaRPr lang="en-US" sz="2000"/>
          </a:p>
        </p:txBody>
      </p:sp>
      <p:sp>
        <p:nvSpPr>
          <p:cNvPr id="19" name="Text 17"/>
          <p:cNvSpPr/>
          <p:nvPr/>
        </p:nvSpPr>
        <p:spPr>
          <a:xfrm>
            <a:off x="8430768" y="2487168"/>
            <a:ext cx="323697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Patterns and evidence</a:t>
            </a:r>
            <a:endParaRPr lang="en-US" sz="1600"/>
          </a:p>
        </p:txBody>
      </p:sp>
      <p:sp>
        <p:nvSpPr>
          <p:cNvPr id="20" name="Shape 18"/>
          <p:cNvSpPr/>
          <p:nvPr/>
        </p:nvSpPr>
        <p:spPr>
          <a:xfrm>
            <a:off x="548640" y="3648456"/>
            <a:ext cx="3602736" cy="157276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8640" y="3648456"/>
            <a:ext cx="68580" cy="1572768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3803904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boards</a:t>
            </a:r>
            <a:endParaRPr lang="en-US" sz="2000"/>
          </a:p>
        </p:txBody>
      </p:sp>
      <p:sp>
        <p:nvSpPr>
          <p:cNvPr id="23" name="Text 21"/>
          <p:cNvSpPr/>
          <p:nvPr/>
        </p:nvSpPr>
        <p:spPr>
          <a:xfrm>
            <a:off x="749808" y="4306824"/>
            <a:ext cx="323697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Controlled recommendations and actions</a:t>
            </a:r>
            <a:endParaRPr lang="en-US" sz="1600"/>
          </a:p>
        </p:txBody>
      </p:sp>
      <p:sp>
        <p:nvSpPr>
          <p:cNvPr id="24" name="Shape 22"/>
          <p:cNvSpPr/>
          <p:nvPr/>
        </p:nvSpPr>
        <p:spPr>
          <a:xfrm>
            <a:off x="4389120" y="3648456"/>
            <a:ext cx="3602736" cy="157276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0" y="3648456"/>
            <a:ext cx="68580" cy="1572768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90288" y="3803904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Governance</a:t>
            </a:r>
            <a:endParaRPr lang="en-US" sz="2000"/>
          </a:p>
        </p:txBody>
      </p:sp>
      <p:sp>
        <p:nvSpPr>
          <p:cNvPr id="27" name="Text 25"/>
          <p:cNvSpPr/>
          <p:nvPr/>
        </p:nvSpPr>
        <p:spPr>
          <a:xfrm>
            <a:off x="4590288" y="4306824"/>
            <a:ext cx="323697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Roles, rules and oversight</a:t>
            </a:r>
            <a:endParaRPr lang="en-US" sz="1600"/>
          </a:p>
        </p:txBody>
      </p:sp>
      <p:sp>
        <p:nvSpPr>
          <p:cNvPr id="28" name="Shape 26"/>
          <p:cNvSpPr/>
          <p:nvPr/>
        </p:nvSpPr>
        <p:spPr>
          <a:xfrm>
            <a:off x="8229600" y="3648456"/>
            <a:ext cx="3602736" cy="1572768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229600" y="3648456"/>
            <a:ext cx="68580" cy="1572768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30768" y="3803904"/>
            <a:ext cx="323697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quality</a:t>
            </a:r>
            <a:endParaRPr lang="en-US" sz="2000"/>
          </a:p>
        </p:txBody>
      </p:sp>
      <p:sp>
        <p:nvSpPr>
          <p:cNvPr id="31" name="Text 29"/>
          <p:cNvSpPr/>
          <p:nvPr/>
        </p:nvSpPr>
        <p:spPr>
          <a:xfrm>
            <a:off x="8430768" y="4306824"/>
            <a:ext cx="323697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Flagging incomplete or unreliable inputs</a:t>
            </a:r>
            <a:endParaRPr lang="en-US"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1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what exists today—and what comes next</a:t>
            </a:r>
            <a:endParaRPr lang="en-US" sz="36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000"/>
          </a:p>
        </p:txBody>
      </p:sp>
      <p:sp>
        <p:nvSpPr>
          <p:cNvPr id="8" name="Shape 6"/>
          <p:cNvSpPr/>
          <p:nvPr/>
        </p:nvSpPr>
        <p:spPr>
          <a:xfrm>
            <a:off x="566928" y="1810512"/>
            <a:ext cx="5394960" cy="4160520"/>
          </a:xfrm>
          <a:prstGeom prst="roundRect">
            <a:avLst>
              <a:gd name="adj" fmla="val 3516"/>
            </a:avLst>
          </a:prstGeom>
          <a:solidFill>
            <a:srgbClr val="EDF8F7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99632" y="1810512"/>
            <a:ext cx="5394960" cy="4160520"/>
          </a:xfrm>
          <a:prstGeom prst="roundRect">
            <a:avLst>
              <a:gd name="adj" fmla="val 3516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075688"/>
            <a:ext cx="4800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DEMONSTRATION EXPERIENCE</a:t>
            </a:r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822960" y="2706624"/>
            <a:ext cx="4709160" cy="28072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Agent and role journeys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Prescriber timelines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Commercial insights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boards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approval views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quality and governance</a:t>
            </a:r>
            <a:endParaRPr lang="en-US" sz="20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473952" y="2075688"/>
            <a:ext cx="47548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 / EXTEND</a:t>
            </a:r>
            <a:endParaRPr lang="en-US" sz="2000"/>
          </a:p>
        </p:txBody>
      </p:sp>
      <p:sp>
        <p:nvSpPr>
          <p:cNvPr id="13" name="Text 11"/>
          <p:cNvSpPr/>
          <p:nvPr/>
        </p:nvSpPr>
        <p:spPr>
          <a:xfrm>
            <a:off x="6473952" y="2706624"/>
            <a:ext cx="4727448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Production migration of demo views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Closed-loop field feedback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Forecasting-to-action workflows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Budget movement automation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Publishing integrations</a:t>
            </a: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UI refinement</a:t>
            </a:r>
            <a:endParaRPr lang="en-US" sz="2000">
              <a:ea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2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 outcomes, not the number of agents</a:t>
            </a:r>
            <a:endParaRPr lang="en-US" sz="40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/>
          </a:p>
        </p:txBody>
      </p:sp>
      <p:sp>
        <p:nvSpPr>
          <p:cNvPr id="8" name="Shape 6"/>
          <p:cNvSpPr/>
          <p:nvPr/>
        </p:nvSpPr>
        <p:spPr>
          <a:xfrm>
            <a:off x="566928" y="1865376"/>
            <a:ext cx="3584448" cy="1600200"/>
          </a:xfrm>
          <a:prstGeom prst="roundRect">
            <a:avLst>
              <a:gd name="adj" fmla="val 9143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66928" y="1865376"/>
            <a:ext cx="68580" cy="160020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68096" y="2020824"/>
            <a:ext cx="32186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Speed</a:t>
            </a:r>
            <a:endParaRPr lang="en-US" sz="2400"/>
          </a:p>
        </p:txBody>
      </p:sp>
      <p:sp>
        <p:nvSpPr>
          <p:cNvPr id="11" name="Text 9"/>
          <p:cNvSpPr/>
          <p:nvPr/>
        </p:nvSpPr>
        <p:spPr>
          <a:xfrm>
            <a:off x="768096" y="2523744"/>
            <a:ext cx="3218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Time from signal to recommendation</a:t>
            </a:r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407408" y="1865376"/>
            <a:ext cx="3584448" cy="1600200"/>
          </a:xfrm>
          <a:prstGeom prst="roundRect">
            <a:avLst>
              <a:gd name="adj" fmla="val 9143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07408" y="1865376"/>
            <a:ext cx="68580" cy="160020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08576" y="2020824"/>
            <a:ext cx="32186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</a:t>
            </a:r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4608576" y="2523744"/>
            <a:ext cx="3218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 repetitive preparation effort</a:t>
            </a:r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47888" y="1865376"/>
            <a:ext cx="3584448" cy="1600200"/>
          </a:xfrm>
          <a:prstGeom prst="roundRect">
            <a:avLst>
              <a:gd name="adj" fmla="val 9143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47888" y="1865376"/>
            <a:ext cx="68580" cy="160020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49056" y="2020824"/>
            <a:ext cx="32186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Consistency</a:t>
            </a:r>
            <a:endParaRPr lang="en-US" sz="2400"/>
          </a:p>
        </p:txBody>
      </p:sp>
      <p:sp>
        <p:nvSpPr>
          <p:cNvPr id="19" name="Text 17"/>
          <p:cNvSpPr/>
          <p:nvPr/>
        </p:nvSpPr>
        <p:spPr>
          <a:xfrm>
            <a:off x="8449056" y="2523744"/>
            <a:ext cx="3218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Repeatable journeys and rules</a:t>
            </a:r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566928" y="3694176"/>
            <a:ext cx="3584448" cy="1600200"/>
          </a:xfrm>
          <a:prstGeom prst="roundRect">
            <a:avLst>
              <a:gd name="adj" fmla="val 9143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66928" y="3694176"/>
            <a:ext cx="68580" cy="160020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8096" y="3849624"/>
            <a:ext cx="32186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</a:t>
            </a:r>
            <a:endParaRPr lang="en-US" sz="2400"/>
          </a:p>
        </p:txBody>
      </p:sp>
      <p:sp>
        <p:nvSpPr>
          <p:cNvPr id="23" name="Text 21"/>
          <p:cNvSpPr/>
          <p:nvPr/>
        </p:nvSpPr>
        <p:spPr>
          <a:xfrm>
            <a:off x="768096" y="4352544"/>
            <a:ext cx="3218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review at decision points</a:t>
            </a:r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407408" y="3694176"/>
            <a:ext cx="3584448" cy="1600200"/>
          </a:xfrm>
          <a:prstGeom prst="roundRect">
            <a:avLst>
              <a:gd name="adj" fmla="val 9143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407408" y="3694176"/>
            <a:ext cx="68580" cy="160020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08576" y="3849624"/>
            <a:ext cx="32186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Visibility</a:t>
            </a:r>
            <a:endParaRPr lang="en-US" sz="2400"/>
          </a:p>
        </p:txBody>
      </p:sp>
      <p:sp>
        <p:nvSpPr>
          <p:cNvPr id="27" name="Text 25"/>
          <p:cNvSpPr/>
          <p:nvPr/>
        </p:nvSpPr>
        <p:spPr>
          <a:xfrm>
            <a:off x="4608576" y="4352544"/>
            <a:ext cx="3218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journey and decision status</a:t>
            </a:r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8247888" y="3694176"/>
            <a:ext cx="3584448" cy="1600200"/>
          </a:xfrm>
          <a:prstGeom prst="roundRect">
            <a:avLst>
              <a:gd name="adj" fmla="val 9143"/>
            </a:avLst>
          </a:prstGeom>
          <a:solidFill>
            <a:srgbClr val="FFFFFF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247888" y="3694176"/>
            <a:ext cx="68580" cy="160020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3849624"/>
            <a:ext cx="321868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Reuse</a:t>
            </a:r>
            <a:endParaRPr lang="en-US" sz="2400"/>
          </a:p>
        </p:txBody>
      </p:sp>
      <p:sp>
        <p:nvSpPr>
          <p:cNvPr id="31" name="Text 29"/>
          <p:cNvSpPr/>
          <p:nvPr/>
        </p:nvSpPr>
        <p:spPr>
          <a:xfrm>
            <a:off x="8449056" y="4352544"/>
            <a:ext cx="3218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Extend proven patterns to other brands</a:t>
            </a:r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94360" y="5769864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i="1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Baseline outcomes during discovery. No unverified savings claims.</a:t>
            </a:r>
            <a:endParaRPr lang="en-US"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10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with one governed, measurable pilot</a:t>
            </a:r>
            <a:endParaRPr lang="en-US" sz="40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000"/>
          </a:p>
        </p:txBody>
      </p:sp>
      <p:sp>
        <p:nvSpPr>
          <p:cNvPr id="8" name="Shape 6"/>
          <p:cNvSpPr/>
          <p:nvPr/>
        </p:nvSpPr>
        <p:spPr>
          <a:xfrm>
            <a:off x="594360" y="1792224"/>
            <a:ext cx="5376672" cy="859536"/>
          </a:xfrm>
          <a:prstGeom prst="roundRect">
            <a:avLst>
              <a:gd name="adj" fmla="val 17021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0664" y="199339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1344168" y="1920240"/>
            <a:ext cx="44256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Select one high-value journey</a:t>
            </a:r>
            <a:endParaRPr lang="en-US" sz="2400"/>
          </a:p>
        </p:txBody>
      </p:sp>
      <p:sp>
        <p:nvSpPr>
          <p:cNvPr id="11" name="Shape 9"/>
          <p:cNvSpPr/>
          <p:nvPr/>
        </p:nvSpPr>
        <p:spPr>
          <a:xfrm>
            <a:off x="6236208" y="1792224"/>
            <a:ext cx="5376672" cy="859536"/>
          </a:xfrm>
          <a:prstGeom prst="roundRect">
            <a:avLst>
              <a:gd name="adj" fmla="val 17021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82512" y="199339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2400"/>
          </a:p>
        </p:txBody>
      </p:sp>
      <p:sp>
        <p:nvSpPr>
          <p:cNvPr id="13" name="Text 11"/>
          <p:cNvSpPr/>
          <p:nvPr/>
        </p:nvSpPr>
        <p:spPr>
          <a:xfrm>
            <a:off x="6986016" y="1920240"/>
            <a:ext cx="44256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roles, decisions and outcomes</a:t>
            </a:r>
            <a:endParaRPr lang="en-US" sz="2400"/>
          </a:p>
        </p:txBody>
      </p:sp>
      <p:sp>
        <p:nvSpPr>
          <p:cNvPr id="14" name="Shape 12"/>
          <p:cNvSpPr/>
          <p:nvPr/>
        </p:nvSpPr>
        <p:spPr>
          <a:xfrm>
            <a:off x="594360" y="2843784"/>
            <a:ext cx="5376672" cy="859536"/>
          </a:xfrm>
          <a:prstGeom prst="roundRect">
            <a:avLst>
              <a:gd name="adj" fmla="val 17021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40664" y="304495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2400"/>
          </a:p>
        </p:txBody>
      </p:sp>
      <p:sp>
        <p:nvSpPr>
          <p:cNvPr id="16" name="Text 14"/>
          <p:cNvSpPr/>
          <p:nvPr/>
        </p:nvSpPr>
        <p:spPr>
          <a:xfrm>
            <a:off x="1344168" y="2971800"/>
            <a:ext cx="44256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approved data and systems</a:t>
            </a:r>
            <a:endParaRPr lang="en-US" sz="2400"/>
          </a:p>
        </p:txBody>
      </p:sp>
      <p:sp>
        <p:nvSpPr>
          <p:cNvPr id="17" name="Shape 15"/>
          <p:cNvSpPr/>
          <p:nvPr/>
        </p:nvSpPr>
        <p:spPr>
          <a:xfrm>
            <a:off x="6236208" y="2843784"/>
            <a:ext cx="5376672" cy="859536"/>
          </a:xfrm>
          <a:prstGeom prst="roundRect">
            <a:avLst>
              <a:gd name="adj" fmla="val 17021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82512" y="304495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2400"/>
          </a:p>
        </p:txBody>
      </p:sp>
      <p:sp>
        <p:nvSpPr>
          <p:cNvPr id="19" name="Text 17"/>
          <p:cNvSpPr/>
          <p:nvPr/>
        </p:nvSpPr>
        <p:spPr>
          <a:xfrm>
            <a:off x="6986016" y="2971800"/>
            <a:ext cx="44256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Configure agents and workflow</a:t>
            </a:r>
            <a:endParaRPr lang="en-US" sz="2400"/>
          </a:p>
        </p:txBody>
      </p:sp>
      <p:sp>
        <p:nvSpPr>
          <p:cNvPr id="20" name="Shape 18"/>
          <p:cNvSpPr/>
          <p:nvPr/>
        </p:nvSpPr>
        <p:spPr>
          <a:xfrm>
            <a:off x="594360" y="3895344"/>
            <a:ext cx="5376672" cy="859536"/>
          </a:xfrm>
          <a:prstGeom prst="roundRect">
            <a:avLst>
              <a:gd name="adj" fmla="val 17021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40664" y="409651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2400"/>
          </a:p>
        </p:txBody>
      </p:sp>
      <p:sp>
        <p:nvSpPr>
          <p:cNvPr id="22" name="Text 20"/>
          <p:cNvSpPr/>
          <p:nvPr/>
        </p:nvSpPr>
        <p:spPr>
          <a:xfrm>
            <a:off x="1344168" y="4023360"/>
            <a:ext cx="44256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approval checkpoints</a:t>
            </a:r>
            <a:endParaRPr lang="en-US" sz="2400"/>
          </a:p>
        </p:txBody>
      </p:sp>
      <p:sp>
        <p:nvSpPr>
          <p:cNvPr id="23" name="Shape 21"/>
          <p:cNvSpPr/>
          <p:nvPr/>
        </p:nvSpPr>
        <p:spPr>
          <a:xfrm>
            <a:off x="6236208" y="3895344"/>
            <a:ext cx="5376672" cy="859536"/>
          </a:xfrm>
          <a:prstGeom prst="roundRect">
            <a:avLst>
              <a:gd name="adj" fmla="val 17021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82512" y="409651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2400"/>
          </a:p>
        </p:txBody>
      </p:sp>
      <p:sp>
        <p:nvSpPr>
          <p:cNvPr id="25" name="Text 23"/>
          <p:cNvSpPr/>
          <p:nvPr/>
        </p:nvSpPr>
        <p:spPr>
          <a:xfrm>
            <a:off x="6986016" y="4023360"/>
            <a:ext cx="44256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with a controlled group</a:t>
            </a:r>
            <a:endParaRPr lang="en-US" sz="2400"/>
          </a:p>
        </p:txBody>
      </p:sp>
      <p:sp>
        <p:nvSpPr>
          <p:cNvPr id="26" name="Shape 24"/>
          <p:cNvSpPr/>
          <p:nvPr/>
        </p:nvSpPr>
        <p:spPr>
          <a:xfrm>
            <a:off x="594360" y="4946904"/>
            <a:ext cx="5376672" cy="859536"/>
          </a:xfrm>
          <a:prstGeom prst="roundRect">
            <a:avLst>
              <a:gd name="adj" fmla="val 17021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40664" y="514807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2400"/>
          </a:p>
        </p:txBody>
      </p:sp>
      <p:sp>
        <p:nvSpPr>
          <p:cNvPr id="28" name="Text 26"/>
          <p:cNvSpPr/>
          <p:nvPr/>
        </p:nvSpPr>
        <p:spPr>
          <a:xfrm>
            <a:off x="1344168" y="5074920"/>
            <a:ext cx="44256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 adoption, quality and cycle time</a:t>
            </a:r>
            <a:endParaRPr lang="en-US" sz="2000"/>
          </a:p>
        </p:txBody>
      </p:sp>
      <p:sp>
        <p:nvSpPr>
          <p:cNvPr id="29" name="Shape 27"/>
          <p:cNvSpPr/>
          <p:nvPr/>
        </p:nvSpPr>
        <p:spPr>
          <a:xfrm>
            <a:off x="6236208" y="4946904"/>
            <a:ext cx="5376672" cy="859536"/>
          </a:xfrm>
          <a:prstGeom prst="roundRect">
            <a:avLst>
              <a:gd name="adj" fmla="val 17021"/>
            </a:avLst>
          </a:prstGeom>
          <a:solidFill>
            <a:srgbClr val="F3F7FA"/>
          </a:solidFill>
          <a:ln w="8890">
            <a:solidFill>
              <a:srgbClr val="DDE8E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382512" y="5148072"/>
            <a:ext cx="484632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2400"/>
          </a:p>
        </p:txBody>
      </p:sp>
      <p:sp>
        <p:nvSpPr>
          <p:cNvPr id="31" name="Text 29"/>
          <p:cNvSpPr/>
          <p:nvPr/>
        </p:nvSpPr>
        <p:spPr>
          <a:xfrm>
            <a:off x="6986016" y="5074920"/>
            <a:ext cx="442569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933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Expand based on evidence</a:t>
            </a:r>
            <a:endParaRPr lang="en-US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0352" y="256032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kern="0" spc="200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DEMONSTRATION</a:t>
            </a:r>
            <a:endParaRPr lang="en-US" sz="1050"/>
          </a:p>
        </p:txBody>
      </p:sp>
      <p:sp>
        <p:nvSpPr>
          <p:cNvPr id="4" name="Text 2"/>
          <p:cNvSpPr/>
          <p:nvPr/>
        </p:nvSpPr>
        <p:spPr>
          <a:xfrm>
            <a:off x="530352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working session defines the right first journey</a:t>
            </a:r>
            <a:endParaRPr lang="en-US" sz="3200"/>
          </a:p>
        </p:txBody>
      </p:sp>
      <p:sp>
        <p:nvSpPr>
          <p:cNvPr id="5" name="Shape 3"/>
          <p:cNvSpPr/>
          <p:nvPr/>
        </p:nvSpPr>
        <p:spPr>
          <a:xfrm>
            <a:off x="530352" y="1408176"/>
            <a:ext cx="11100816" cy="0"/>
          </a:xfrm>
          <a:prstGeom prst="line">
            <a:avLst/>
          </a:prstGeom>
          <a:noFill/>
          <a:ln w="12700">
            <a:solidFill>
              <a:srgbClr val="DDE8E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30352" y="6537960"/>
            <a:ext cx="64008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00">
                <a:solidFill>
                  <a:srgbClr val="64778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NASHIAH  |  AGENTIC AI PLATFORM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11082528" y="6519672"/>
            <a:ext cx="548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b="1">
                <a:solidFill>
                  <a:srgbClr val="14A4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000"/>
          </a:p>
        </p:txBody>
      </p:sp>
      <p:sp>
        <p:nvSpPr>
          <p:cNvPr id="8" name="Text 6"/>
          <p:cNvSpPr/>
          <p:nvPr/>
        </p:nvSpPr>
        <p:spPr>
          <a:xfrm>
            <a:off x="576072" y="1673352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Recommended next step</a:t>
            </a:r>
            <a:endParaRPr lang="en-US" sz="2400"/>
          </a:p>
        </p:txBody>
      </p:sp>
      <p:sp>
        <p:nvSpPr>
          <p:cNvPr id="9" name="Shape 7"/>
          <p:cNvSpPr/>
          <p:nvPr/>
        </p:nvSpPr>
        <p:spPr>
          <a:xfrm>
            <a:off x="621792" y="2395728"/>
            <a:ext cx="5230368" cy="438912"/>
          </a:xfrm>
          <a:prstGeom prst="roundRect">
            <a:avLst>
              <a:gd name="adj" fmla="val 33333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94944" y="2450592"/>
            <a:ext cx="50840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Priority business journey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6217920" y="2395728"/>
            <a:ext cx="5230368" cy="438912"/>
          </a:xfrm>
          <a:prstGeom prst="roundRect">
            <a:avLst>
              <a:gd name="adj" fmla="val 33333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91072" y="2450592"/>
            <a:ext cx="50840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 roles and decision owners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621792" y="3136392"/>
            <a:ext cx="5230368" cy="438912"/>
          </a:xfrm>
          <a:prstGeom prst="roundRect">
            <a:avLst>
              <a:gd name="adj" fmla="val 33333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4944" y="3191256"/>
            <a:ext cx="50840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Required data and integrations</a:t>
            </a:r>
            <a:endParaRPr lang="en-US" sz="1400"/>
          </a:p>
        </p:txBody>
      </p:sp>
      <p:sp>
        <p:nvSpPr>
          <p:cNvPr id="15" name="Shape 13"/>
          <p:cNvSpPr/>
          <p:nvPr/>
        </p:nvSpPr>
        <p:spPr>
          <a:xfrm>
            <a:off x="6217920" y="3136392"/>
            <a:ext cx="5230368" cy="438912"/>
          </a:xfrm>
          <a:prstGeom prst="roundRect">
            <a:avLst>
              <a:gd name="adj" fmla="val 33333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91072" y="3191256"/>
            <a:ext cx="50840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Agent responsibilities</a:t>
            </a:r>
            <a:endParaRPr lang="en-US" sz="1400"/>
          </a:p>
        </p:txBody>
      </p:sp>
      <p:sp>
        <p:nvSpPr>
          <p:cNvPr id="17" name="Shape 15"/>
          <p:cNvSpPr/>
          <p:nvPr/>
        </p:nvSpPr>
        <p:spPr>
          <a:xfrm>
            <a:off x="621792" y="3877056"/>
            <a:ext cx="5230368" cy="438912"/>
          </a:xfrm>
          <a:prstGeom prst="roundRect">
            <a:avLst>
              <a:gd name="adj" fmla="val 33333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" y="3931920"/>
            <a:ext cx="50840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checkpoints</a:t>
            </a:r>
            <a:endParaRPr lang="en-US" sz="1400"/>
          </a:p>
        </p:txBody>
      </p:sp>
      <p:sp>
        <p:nvSpPr>
          <p:cNvPr id="19" name="Shape 17"/>
          <p:cNvSpPr/>
          <p:nvPr/>
        </p:nvSpPr>
        <p:spPr>
          <a:xfrm>
            <a:off x="6217920" y="3877056"/>
            <a:ext cx="5230368" cy="438912"/>
          </a:xfrm>
          <a:prstGeom prst="roundRect">
            <a:avLst>
              <a:gd name="adj" fmla="val 33333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91072" y="3931920"/>
            <a:ext cx="50840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 and governance</a:t>
            </a:r>
            <a:endParaRPr lang="en-US" sz="1400"/>
          </a:p>
        </p:txBody>
      </p:sp>
      <p:sp>
        <p:nvSpPr>
          <p:cNvPr id="21" name="Shape 19"/>
          <p:cNvSpPr/>
          <p:nvPr/>
        </p:nvSpPr>
        <p:spPr>
          <a:xfrm>
            <a:off x="621792" y="4617720"/>
            <a:ext cx="5230368" cy="438912"/>
          </a:xfrm>
          <a:prstGeom prst="roundRect">
            <a:avLst>
              <a:gd name="adj" fmla="val 33333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94944" y="4672584"/>
            <a:ext cx="50840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 success measures</a:t>
            </a:r>
            <a:endParaRPr lang="en-US" sz="1400"/>
          </a:p>
        </p:txBody>
      </p:sp>
      <p:sp>
        <p:nvSpPr>
          <p:cNvPr id="23" name="Shape 21"/>
          <p:cNvSpPr/>
          <p:nvPr/>
        </p:nvSpPr>
        <p:spPr>
          <a:xfrm>
            <a:off x="6217920" y="4617720"/>
            <a:ext cx="5230368" cy="438912"/>
          </a:xfrm>
          <a:prstGeom prst="roundRect">
            <a:avLst>
              <a:gd name="adj" fmla="val 33333"/>
            </a:avLst>
          </a:prstGeom>
          <a:solidFill>
            <a:srgbClr val="EDF8F7"/>
          </a:solidFill>
          <a:ln w="8890">
            <a:solidFill>
              <a:srgbClr val="EDF8F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91072" y="4672584"/>
            <a:ext cx="50840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>
                <a:solidFill>
                  <a:srgbClr val="1B699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Implementation roadmap</a:t>
            </a:r>
            <a:endParaRPr lang="en-US" sz="1400"/>
          </a:p>
        </p:txBody>
      </p:sp>
      <p:sp>
        <p:nvSpPr>
          <p:cNvPr id="25" name="Text 23"/>
          <p:cNvSpPr/>
          <p:nvPr/>
        </p:nvSpPr>
        <p:spPr>
          <a:xfrm>
            <a:off x="612648" y="57150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>
                <a:solidFill>
                  <a:srgbClr val="1431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journey where AI accelerates work without weakening control.</a:t>
            </a:r>
            <a:endParaRPr lang="en-US"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31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A49C"/>
          </a:solidFill>
          <a:ln w="12700">
            <a:solidFill>
              <a:srgbClr val="14A49C"/>
            </a:solidFill>
            <a:prstDash val="solid"/>
          </a:ln>
        </p:spPr>
      </p:sp>
      <p:pic>
        <p:nvPicPr>
          <p:cNvPr id="3" name="Image 0" descr="/mnt/data/nashiah-logo(3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120" y="846323"/>
            <a:ext cx="3474720" cy="123343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276148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5400" b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Thank you</a:t>
            </a:r>
            <a:endParaRPr lang="en-US" sz="5400"/>
          </a:p>
        </p:txBody>
      </p:sp>
      <p:sp>
        <p:nvSpPr>
          <p:cNvPr id="5" name="Text 2"/>
          <p:cNvSpPr/>
          <p:nvPr/>
        </p:nvSpPr>
        <p:spPr>
          <a:xfrm>
            <a:off x="1371600" y="3895344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>
                <a:solidFill>
                  <a:srgbClr val="AFE8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 &amp; discussion</a:t>
            </a:r>
            <a:endParaRPr lang="en-US" sz="2700"/>
          </a:p>
        </p:txBody>
      </p:sp>
      <p:sp>
        <p:nvSpPr>
          <p:cNvPr id="6" name="Text 3"/>
          <p:cNvSpPr/>
          <p:nvPr/>
        </p:nvSpPr>
        <p:spPr>
          <a:xfrm>
            <a:off x="1097280" y="5879592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www.nashiah.com    •    connect@nashiah.com</a:t>
            </a:r>
            <a:endParaRPr lang="en-US" sz="1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13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Nashiah Agentic AI Platform</dc:title>
  <dc:subject>Agentic AI Platform Client Demonstration</dc:subject>
  <dc:creator>Nashiah</dc:creator>
  <cp:revision>1</cp:revision>
  <dcterms:created xsi:type="dcterms:W3CDTF">2026-10-15T17:47:28Z</dcterms:created>
  <dcterms:modified xsi:type="dcterms:W3CDTF">2026-10-15T18:03:31Z</dcterms:modified>
</cp:coreProperties>
</file>